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>
  <p:sldMasterIdLst>
    <p:sldMasterId id="2147483657" r:id="rId1"/>
    <p:sldMasterId id="2147483668" r:id="rId2"/>
  </p:sldMasterIdLst>
  <p:notesMasterIdLst>
    <p:notesMasterId r:id="rId6"/>
  </p:notesMasterIdLst>
  <p:handoutMasterIdLst>
    <p:handoutMasterId r:id="rId7"/>
  </p:handoutMasterIdLst>
  <p:sldIdLst>
    <p:sldId id="533" r:id="rId3"/>
    <p:sldId id="534" r:id="rId4"/>
    <p:sldId id="535" r:id="rId5"/>
  </p:sldIdLst>
  <p:sldSz cx="12192000" cy="6858000"/>
  <p:notesSz cx="6797675" cy="99266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1pPr>
    <a:lvl2pPr marL="638617" algn="ctr" rtl="0" fontAlgn="base" latinLnBrk="1">
      <a:spcBef>
        <a:spcPct val="0"/>
      </a:spcBef>
      <a:spcAft>
        <a:spcPct val="0"/>
      </a:spcAft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2pPr>
    <a:lvl3pPr marL="1277234" algn="ctr" rtl="0" fontAlgn="base" latinLnBrk="1">
      <a:spcBef>
        <a:spcPct val="0"/>
      </a:spcBef>
      <a:spcAft>
        <a:spcPct val="0"/>
      </a:spcAft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3pPr>
    <a:lvl4pPr marL="1915851" algn="ctr" rtl="0" fontAlgn="base" latinLnBrk="1">
      <a:spcBef>
        <a:spcPct val="0"/>
      </a:spcBef>
      <a:spcAft>
        <a:spcPct val="0"/>
      </a:spcAft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4pPr>
    <a:lvl5pPr marL="2554468" algn="ctr" rtl="0" fontAlgn="base" latinLnBrk="1">
      <a:spcBef>
        <a:spcPct val="0"/>
      </a:spcBef>
      <a:spcAft>
        <a:spcPct val="0"/>
      </a:spcAft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5pPr>
    <a:lvl6pPr marL="3193085" algn="l" defTabSz="1277234" rtl="0" eaLnBrk="1" latinLnBrk="1" hangingPunct="1"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6pPr>
    <a:lvl7pPr marL="3831702" algn="l" defTabSz="1277234" rtl="0" eaLnBrk="1" latinLnBrk="1" hangingPunct="1"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7pPr>
    <a:lvl8pPr marL="4470319" algn="l" defTabSz="1277234" rtl="0" eaLnBrk="1" latinLnBrk="1" hangingPunct="1"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8pPr>
    <a:lvl9pPr marL="5108936" algn="l" defTabSz="1277234" rtl="0" eaLnBrk="1" latinLnBrk="1" hangingPunct="1">
      <a:defRPr kumimoji="1" sz="1956" kern="1200">
        <a:solidFill>
          <a:schemeClr val="tx1"/>
        </a:solidFill>
        <a:latin typeface="맑은 고딕"/>
        <a:ea typeface="맑은 고딕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시스템 장애 알림 메시지" id="{106C0B17-4E86-491E-87A5-9EC26E59CE0C}">
          <p14:sldIdLst>
            <p14:sldId id="533"/>
            <p14:sldId id="534"/>
            <p14:sldId id="535"/>
          </p14:sldIdLst>
        </p14:section>
      </p14:sectionLst>
    </p:ext>
    <p:ext uri="{EFAFB233-063F-42B5-8137-9DF3F51BA10A}">
      <p15:sldGuideLst xmlns:p15="http://schemas.microsoft.com/office/powerpoint/2012/main">
        <p15:guide id="1" pos="7507">
          <p15:clr>
            <a:srgbClr val="A4A3A4"/>
          </p15:clr>
        </p15:guide>
        <p15:guide id="2" pos="5412" userDrawn="1">
          <p15:clr>
            <a:srgbClr val="A4A3A4"/>
          </p15:clr>
        </p15:guide>
        <p15:guide id="3" orient="horz" pos="493" userDrawn="1">
          <p15:clr>
            <a:srgbClr val="A4A3A4"/>
          </p15:clr>
        </p15:guide>
        <p15:guide id="4" pos="172">
          <p15:clr>
            <a:srgbClr val="A4A3A4"/>
          </p15:clr>
        </p15:guide>
        <p15:guide id="5" orient="horz" pos="2446" userDrawn="1">
          <p15:clr>
            <a:srgbClr val="A4A3A4"/>
          </p15:clr>
        </p15:guide>
        <p15:guide id="6" orient="horz" pos="1446" userDrawn="1">
          <p15:clr>
            <a:srgbClr val="A4A3A4"/>
          </p15:clr>
        </p15:guide>
        <p15:guide id="7" pos="1268" userDrawn="1">
          <p15:clr>
            <a:srgbClr val="A4A3A4"/>
          </p15:clr>
        </p15:guide>
        <p15:guide id="8" pos="1649">
          <p15:clr>
            <a:srgbClr val="A4A3A4"/>
          </p15:clr>
        </p15:guide>
        <p15:guide id="9" pos="5220">
          <p15:clr>
            <a:srgbClr val="A4A3A4"/>
          </p15:clr>
        </p15:guide>
        <p15:guide id="10" orient="horz" pos="157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73A9D"/>
    <a:srgbClr val="0E0496"/>
    <a:srgbClr val="FFFFCC"/>
    <a:srgbClr val="F2F2F2"/>
    <a:srgbClr val="FFFFFF"/>
    <a:srgbClr val="1721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TxStyle/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TxStyle/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55" autoAdjust="0"/>
    <p:restoredTop sz="95154" autoAdjust="0"/>
  </p:normalViewPr>
  <p:slideViewPr>
    <p:cSldViewPr>
      <p:cViewPr>
        <p:scale>
          <a:sx n="125" d="100"/>
          <a:sy n="125" d="100"/>
        </p:scale>
        <p:origin x="216" y="-354"/>
      </p:cViewPr>
      <p:guideLst>
        <p:guide pos="7507"/>
        <p:guide pos="5412"/>
        <p:guide orient="horz" pos="493"/>
        <p:guide pos="172"/>
        <p:guide orient="horz" pos="2446"/>
        <p:guide orient="horz" pos="1446"/>
        <p:guide pos="1268"/>
        <p:guide pos="1649"/>
        <p:guide pos="5220"/>
        <p:guide orient="horz" pos="15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2122" y="48"/>
      </p:cViewPr>
      <p:guideLst>
        <p:guide orient="horz" pos="3126"/>
        <p:guide pos="2140"/>
      </p:guideLst>
    </p:cSldViewPr>
  </p:notesViewPr>
  <p:gridSpacing cx="75609" cy="7560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1" y="0"/>
            <a:ext cx="2946189" cy="4971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/>
                <a:ea typeface="굴림"/>
              </a:defRPr>
            </a:lvl1pPr>
          </a:lstStyle>
          <a:p>
            <a:pPr lvl="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dt" sz="quarter" idx="1"/>
          </p:nvPr>
        </p:nvSpPr>
        <p:spPr>
          <a:xfrm>
            <a:off x="3849899" y="0"/>
            <a:ext cx="2946189" cy="4971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77" tIns="45738" rIns="91477" bIns="4573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/>
                <a:ea typeface="굴림"/>
              </a:defRPr>
            </a:lvl1pPr>
          </a:lstStyle>
          <a:p>
            <a:pPr lvl="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54980" name="Rectangle 4"/>
          <p:cNvSpPr>
            <a:spLocks noGrp="1" noChangeArrowheads="1"/>
          </p:cNvSpPr>
          <p:nvPr>
            <p:ph type="ftr" sz="quarter" idx="2"/>
          </p:nvPr>
        </p:nvSpPr>
        <p:spPr>
          <a:xfrm>
            <a:off x="1" y="9427923"/>
            <a:ext cx="2946189" cy="4971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/>
                <a:ea typeface="굴림"/>
              </a:defRPr>
            </a:lvl1pPr>
          </a:lstStyle>
          <a:p>
            <a:pPr lvl="0"/>
            <a:endParaRPr lang="en-US" altLang="ko-KR" dirty="0">
              <a:latin typeface="맑은 고딕"/>
              <a:ea typeface="맑은 고딕"/>
            </a:endParaRPr>
          </a:p>
        </p:txBody>
      </p:sp>
      <p:sp>
        <p:nvSpPr>
          <p:cNvPr id="254981" name="Rectangle 5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49899" y="9427923"/>
            <a:ext cx="2946189" cy="4971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77" tIns="45738" rIns="91477" bIns="4573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/>
                <a:ea typeface="굴림"/>
              </a:defRPr>
            </a:lvl1pPr>
          </a:lstStyle>
          <a:p>
            <a:pPr lvl="0"/>
            <a:fld id="{99065028-BD7B-4BEE-8B96-E80200935747}" type="slidenum">
              <a:rPr lang="en-US" altLang="ko-KR">
                <a:latin typeface="맑은 고딕"/>
                <a:ea typeface="맑은 고딕"/>
              </a:rPr>
              <a:pPr/>
              <a:t>‹#›</a:t>
            </a:fld>
            <a:endParaRPr lang="en-US" altLang="ko-KR" dirty="0"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318071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1" y="0"/>
            <a:ext cx="2946189" cy="495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80" tIns="45989" rIns="91980" bIns="45989" numCol="1" anchor="t" anchorCtr="0" compatLnSpc="1">
            <a:prstTxWarp prst="textNoShape">
              <a:avLst/>
            </a:prstTxWarp>
          </a:bodyPr>
          <a:lstStyle>
            <a:lvl1pPr algn="l" defTabSz="919531">
              <a:defRPr sz="1200">
                <a:latin typeface="맑은 고딕"/>
                <a:ea typeface="맑은 고딕"/>
              </a:defRPr>
            </a:lvl1pPr>
          </a:lstStyle>
          <a:p>
            <a:pPr lvl="0"/>
            <a:endParaRPr lang="en-US" altLang="ko-KR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>
          <a:xfrm>
            <a:off x="3849899" y="0"/>
            <a:ext cx="2946189" cy="495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80" tIns="45989" rIns="91980" bIns="45989" numCol="1" anchor="t" anchorCtr="0" compatLnSpc="1">
            <a:prstTxWarp prst="textNoShape">
              <a:avLst/>
            </a:prstTxWarp>
          </a:bodyPr>
          <a:lstStyle>
            <a:lvl1pPr algn="r" defTabSz="919531">
              <a:defRPr sz="1200">
                <a:latin typeface="맑은 고딕"/>
                <a:ea typeface="맑은 고딕"/>
              </a:defRPr>
            </a:lvl1pPr>
          </a:lstStyle>
          <a:p>
            <a:pPr lvl="0"/>
            <a:endParaRPr lang="en-US" altLang="ko-KR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>
          <a:xfrm>
            <a:off x="679768" y="4713962"/>
            <a:ext cx="5438140" cy="44677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80" tIns="45989" rIns="91980" bIns="459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1" y="9429512"/>
            <a:ext cx="2946189" cy="495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80" tIns="45989" rIns="91980" bIns="45989" numCol="1" anchor="b" anchorCtr="0" compatLnSpc="1">
            <a:prstTxWarp prst="textNoShape">
              <a:avLst/>
            </a:prstTxWarp>
          </a:bodyPr>
          <a:lstStyle>
            <a:lvl1pPr algn="l" defTabSz="919531">
              <a:defRPr sz="1200">
                <a:latin typeface="맑은 고딕"/>
                <a:ea typeface="맑은 고딕"/>
              </a:defRPr>
            </a:lvl1pPr>
          </a:lstStyle>
          <a:p>
            <a:pPr lvl="0"/>
            <a:endParaRPr lang="en-US" altLang="ko-KR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49899" y="9429512"/>
            <a:ext cx="2946189" cy="495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980" tIns="45989" rIns="91980" bIns="45989" numCol="1" anchor="b" anchorCtr="0" compatLnSpc="1">
            <a:prstTxWarp prst="textNoShape">
              <a:avLst/>
            </a:prstTxWarp>
          </a:bodyPr>
          <a:lstStyle>
            <a:lvl1pPr algn="r" defTabSz="919531">
              <a:defRPr sz="1200">
                <a:latin typeface="맑은 고딕"/>
                <a:ea typeface="맑은 고딕"/>
              </a:defRPr>
            </a:lvl1pPr>
          </a:lstStyle>
          <a:p>
            <a:pPr lvl="0"/>
            <a:fld id="{686BDDF0-BDFE-4E01-8610-28031AB5484D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806359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 latinLnBrk="1">
      <a:spcBef>
        <a:spcPct val="30000"/>
      </a:spcBef>
      <a:spcAft>
        <a:spcPct val="0"/>
      </a:spcAft>
      <a:defRPr kumimoji="1" sz="1676" kern="1200">
        <a:solidFill>
          <a:schemeClr val="tx1"/>
        </a:solidFill>
        <a:latin typeface="맑은 고딕"/>
        <a:ea typeface="맑은 고딕"/>
        <a:cs typeface="+mn-cs"/>
      </a:defRPr>
    </a:lvl1pPr>
    <a:lvl2pPr marL="638617" algn="l" rtl="0" fontAlgn="base" latinLnBrk="1">
      <a:spcBef>
        <a:spcPct val="30000"/>
      </a:spcBef>
      <a:spcAft>
        <a:spcPct val="0"/>
      </a:spcAft>
      <a:defRPr kumimoji="1" sz="1676" kern="1200">
        <a:solidFill>
          <a:schemeClr val="tx1"/>
        </a:solidFill>
        <a:latin typeface="맑은 고딕"/>
        <a:ea typeface="맑은 고딕"/>
        <a:cs typeface="+mn-cs"/>
      </a:defRPr>
    </a:lvl2pPr>
    <a:lvl3pPr marL="1277234" algn="l" rtl="0" fontAlgn="base" latinLnBrk="1">
      <a:spcBef>
        <a:spcPct val="30000"/>
      </a:spcBef>
      <a:spcAft>
        <a:spcPct val="0"/>
      </a:spcAft>
      <a:defRPr kumimoji="1" sz="1676" kern="1200">
        <a:solidFill>
          <a:schemeClr val="tx1"/>
        </a:solidFill>
        <a:latin typeface="맑은 고딕"/>
        <a:ea typeface="맑은 고딕"/>
        <a:cs typeface="+mn-cs"/>
      </a:defRPr>
    </a:lvl3pPr>
    <a:lvl4pPr marL="1915851" algn="l" rtl="0" fontAlgn="base" latinLnBrk="1">
      <a:spcBef>
        <a:spcPct val="30000"/>
      </a:spcBef>
      <a:spcAft>
        <a:spcPct val="0"/>
      </a:spcAft>
      <a:defRPr kumimoji="1" sz="1676" kern="1200">
        <a:solidFill>
          <a:schemeClr val="tx1"/>
        </a:solidFill>
        <a:latin typeface="맑은 고딕"/>
        <a:ea typeface="맑은 고딕"/>
        <a:cs typeface="+mn-cs"/>
      </a:defRPr>
    </a:lvl4pPr>
    <a:lvl5pPr marL="2554468" algn="l" rtl="0" fontAlgn="base" latinLnBrk="1">
      <a:spcBef>
        <a:spcPct val="30000"/>
      </a:spcBef>
      <a:spcAft>
        <a:spcPct val="0"/>
      </a:spcAft>
      <a:defRPr kumimoji="1" sz="1676" kern="1200">
        <a:solidFill>
          <a:schemeClr val="tx1"/>
        </a:solidFill>
        <a:latin typeface="맑은 고딕"/>
        <a:ea typeface="맑은 고딕"/>
        <a:cs typeface="+mn-cs"/>
      </a:defRPr>
    </a:lvl5pPr>
    <a:lvl6pPr marL="3193085" algn="l" defTabSz="1277234" rtl="0" eaLnBrk="1" latinLnBrk="1" hangingPunct="1">
      <a:defRPr sz="1676" kern="1200">
        <a:solidFill>
          <a:schemeClr val="tx1"/>
        </a:solidFill>
        <a:latin typeface="+mn-lt"/>
        <a:ea typeface="+mn-ea"/>
        <a:cs typeface="+mn-cs"/>
      </a:defRPr>
    </a:lvl6pPr>
    <a:lvl7pPr marL="3831702" algn="l" defTabSz="1277234" rtl="0" eaLnBrk="1" latinLnBrk="1" hangingPunct="1">
      <a:defRPr sz="1676" kern="1200">
        <a:solidFill>
          <a:schemeClr val="tx1"/>
        </a:solidFill>
        <a:latin typeface="+mn-lt"/>
        <a:ea typeface="+mn-ea"/>
        <a:cs typeface="+mn-cs"/>
      </a:defRPr>
    </a:lvl7pPr>
    <a:lvl8pPr marL="4470319" algn="l" defTabSz="1277234" rtl="0" eaLnBrk="1" latinLnBrk="1" hangingPunct="1">
      <a:defRPr sz="1676" kern="1200">
        <a:solidFill>
          <a:schemeClr val="tx1"/>
        </a:solidFill>
        <a:latin typeface="+mn-lt"/>
        <a:ea typeface="+mn-ea"/>
        <a:cs typeface="+mn-cs"/>
      </a:defRPr>
    </a:lvl8pPr>
    <a:lvl9pPr marL="5108936" algn="l" defTabSz="1277234" rtl="0" eaLnBrk="1" latinLnBrk="1" hangingPunct="1">
      <a:defRPr sz="16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21">
            <a:extLst>
              <a:ext uri="{FF2B5EF4-FFF2-40B4-BE49-F238E27FC236}">
                <a16:creationId xmlns="" xmlns:a16="http://schemas.microsoft.com/office/drawing/2014/main" id="{6C6D6790-CC6C-49A7-8355-A25AB2D3B55E}"/>
              </a:ext>
            </a:extLst>
          </p:cNvPr>
          <p:cNvSpPr/>
          <p:nvPr userDrawn="1"/>
        </p:nvSpPr>
        <p:spPr>
          <a:xfrm>
            <a:off x="47280" y="656949"/>
            <a:ext cx="8846253" cy="585926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5690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5BF69ADC-3EF9-27E4-FB96-E1E77B5A5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0590E480-45DC-81C8-19C5-4EDBF75F8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73F22174-A0E5-CDE2-3019-7B43035BF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355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61455460-3ED2-F4DE-9107-D2AA25A53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6847EC11-FA53-AB1D-CC6B-9439F825D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3133153C-D2E0-7C88-B963-84050E5E0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36A10925-A01A-73BC-3776-C749AE209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BD53E530-1EEB-37FE-34E5-7091CB9FD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A242D6CB-6676-A212-C861-52FEBA200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411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E812EC05-5B90-16C9-8407-02E3F2EFC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94870605-B7A6-B597-BCF4-63C51EA294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E68F6FE5-EB08-1945-1841-D97872E96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7E81A507-951D-2B73-E2A6-2E51DE96B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6CB10354-4B8B-9425-5F6E-04CC62347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CE70CF-6705-CF3D-A2C2-260882A07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6733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BC308D7-E603-6C23-F389-EEB68F9AF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C8C12E55-398C-0196-D1A6-77A00C765C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87603CD-816F-CC4C-080B-CC917A5EB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B7A83F24-8FEA-2D8D-70E7-433558CC3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8B15E781-88C2-F3A5-B6D6-B6924182E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958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40E72F2E-AD26-C56D-61AA-6E7D371433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E3A21853-935D-C979-090F-571DE60DD2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7CFFB758-2890-52F0-3A90-76E1FA701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EA78BE8-89C0-CBBE-8FD8-13FB82FDD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66E3ACE4-EAA3-54E5-ACA4-5F82EC46C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911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기본 S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="" xmlns:a16="http://schemas.microsoft.com/office/drawing/2014/main" id="{4EB2D96E-53D4-0206-7A0F-09A301342D7E}"/>
              </a:ext>
            </a:extLst>
          </p:cNvPr>
          <p:cNvCxnSpPr>
            <a:cxnSpLocks/>
          </p:cNvCxnSpPr>
          <p:nvPr userDrawn="1"/>
        </p:nvCxnSpPr>
        <p:spPr>
          <a:xfrm>
            <a:off x="221538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="" xmlns:a16="http://schemas.microsoft.com/office/drawing/2014/main" id="{D557100C-7E44-9AB2-4117-9D74175D927B}"/>
              </a:ext>
            </a:extLst>
          </p:cNvPr>
          <p:cNvCxnSpPr>
            <a:cxnSpLocks/>
          </p:cNvCxnSpPr>
          <p:nvPr userDrawn="1"/>
        </p:nvCxnSpPr>
        <p:spPr>
          <a:xfrm>
            <a:off x="9608498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3299" y="408334"/>
            <a:ext cx="6320534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48800" y="-164384"/>
            <a:ext cx="274320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2025-12-03</a:t>
            </a:fld>
            <a:endParaRPr kumimoji="1" lang="ko-KR" altLang="en-US">
              <a:solidFill>
                <a:prstClr val="black"/>
              </a:solidFill>
            </a:endParaRPr>
          </a:p>
        </p:txBody>
      </p:sp>
      <p:sp>
        <p:nvSpPr>
          <p:cNvPr id="11" name="텍스트 개체 틀 8">
            <a:extLst>
              <a:ext uri="{FF2B5EF4-FFF2-40B4-BE49-F238E27FC236}">
                <a16:creationId xmlns=""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3296" y="617559"/>
            <a:ext cx="8448273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화면 경로 정보를 메뉴단위 까지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3" name="Text Box 1099">
            <a:extLst>
              <a:ext uri="{FF2B5EF4-FFF2-40B4-BE49-F238E27FC236}">
                <a16:creationId xmlns=""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19107" y="6644473"/>
            <a:ext cx="753788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00510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44">
          <p15:clr>
            <a:srgbClr val="FBAE40"/>
          </p15:clr>
        </p15:guide>
        <p15:guide id="2" pos="620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7162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45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35A29C00-94C1-173F-7BD4-2992B24B4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A9B4DE24-6008-3913-AC47-8757932CB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20DF1B5B-7CB2-FCD9-D130-93AA0599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CDA80BFB-C599-2FD8-58A9-192EA09AC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F5A1BFD9-0177-D3E4-BCC7-58CA571C7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17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90EF079-E346-6C30-8ACF-0FA3B88FE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44EC8EE8-D36F-21E4-602D-9EC8AAB73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4D044A4A-39B7-5F53-A8A2-A1AC53EF3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9025835-AB8F-1071-0558-00696408A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3F9D0424-9FE5-77F0-906A-2C6926695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76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8A4E724-A80F-424F-1ED1-14160FC97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A4ADAD42-120C-386A-8CA1-A6B225C37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506B8360-3816-FF76-AFE6-A1D125B22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5E5A186D-E374-C1D8-46CD-A8F23EA97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840729A-D84D-E783-A9E4-D3EFD761A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841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B5ABC6F8-7622-B95B-5C6B-17BF1A15A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9F9C0859-2A03-B023-981E-766D486C2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BEB7B13-29C4-5AC7-8A9E-DDB86D3C0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65843B4D-736C-388D-75CF-2CDD92C42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0117F76A-ED57-BF6B-E943-F8E268389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3EF1962-F018-F76E-C07D-C867C6A84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833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E6A026DC-B9FF-107A-3D8E-B3854AB86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9D0C0068-B424-2646-9D99-321298A0C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596E86B5-F186-EB99-D3E2-474B8AB5C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1D049247-825F-D1AB-7F4C-3B525DD5C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0FA261B1-22C4-44B4-97CC-951DFF631A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18E23255-3398-5B55-B0D8-BDB6B6D98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C34BF126-D2F2-49DC-8EFF-401CFD19F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FA7B5DB2-4ACA-7ADA-4097-47B53DB32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0893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33F44CB4-CF98-A3E3-81B2-56BD7F125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CBF3BFE0-5CAC-E1A8-7350-4C40DC4F7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1AF613FC-5272-D25A-25F7-DC2D3677B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08ADFA32-F38C-968A-C7EC-14C380F64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37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표 12">
            <a:extLst>
              <a:ext uri="{FF2B5EF4-FFF2-40B4-BE49-F238E27FC236}">
                <a16:creationId xmlns="" xmlns:a16="http://schemas.microsoft.com/office/drawing/2014/main" id="{17009639-5456-4795-9DF8-741192EAFEA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32683451"/>
              </p:ext>
            </p:extLst>
          </p:nvPr>
        </p:nvGraphicFramePr>
        <p:xfrm>
          <a:off x="1" y="-7486"/>
          <a:ext cx="12191999" cy="610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03">
                  <a:extLst>
                    <a:ext uri="{9D8B030D-6E8A-4147-A177-3AD203B41FA5}">
                      <a16:colId xmlns="" xmlns:a16="http://schemas.microsoft.com/office/drawing/2014/main" val="3776733268"/>
                    </a:ext>
                  </a:extLst>
                </a:gridCol>
                <a:gridCol w="3843021">
                  <a:extLst>
                    <a:ext uri="{9D8B030D-6E8A-4147-A177-3AD203B41FA5}">
                      <a16:colId xmlns="" xmlns:a16="http://schemas.microsoft.com/office/drawing/2014/main" val="3328227822"/>
                    </a:ext>
                  </a:extLst>
                </a:gridCol>
                <a:gridCol w="1006300">
                  <a:extLst>
                    <a:ext uri="{9D8B030D-6E8A-4147-A177-3AD203B41FA5}">
                      <a16:colId xmlns="" xmlns:a16="http://schemas.microsoft.com/office/drawing/2014/main" val="823822013"/>
                    </a:ext>
                  </a:extLst>
                </a:gridCol>
                <a:gridCol w="3127679">
                  <a:extLst>
                    <a:ext uri="{9D8B030D-6E8A-4147-A177-3AD203B41FA5}">
                      <a16:colId xmlns="" xmlns:a16="http://schemas.microsoft.com/office/drawing/2014/main" val="419985889"/>
                    </a:ext>
                  </a:extLst>
                </a:gridCol>
                <a:gridCol w="1045455">
                  <a:extLst>
                    <a:ext uri="{9D8B030D-6E8A-4147-A177-3AD203B41FA5}">
                      <a16:colId xmlns="" xmlns:a16="http://schemas.microsoft.com/office/drawing/2014/main" val="3324563545"/>
                    </a:ext>
                  </a:extLst>
                </a:gridCol>
                <a:gridCol w="2239941">
                  <a:extLst>
                    <a:ext uri="{9D8B030D-6E8A-4147-A177-3AD203B41FA5}">
                      <a16:colId xmlns="" xmlns:a16="http://schemas.microsoft.com/office/drawing/2014/main" val="3912284609"/>
                    </a:ext>
                  </a:extLst>
                </a:gridCol>
              </a:tblGrid>
              <a:tr h="3276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화면</a:t>
                      </a:r>
                      <a:r>
                        <a:rPr lang="en-US" altLang="ko-KR" sz="9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</a:t>
                      </a:r>
                      <a:endParaRPr lang="ko-KR" altLang="en-US" sz="900" b="1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화면명</a:t>
                      </a:r>
                      <a:endParaRPr lang="ko-KR" altLang="en-US" sz="900" b="1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작성일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US" altLang="ko-KR" sz="900" b="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000" marR="4800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5106488"/>
                  </a:ext>
                </a:extLst>
              </a:tr>
              <a:tr h="2831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baseline="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화면경로</a:t>
                      </a:r>
                      <a:endParaRPr lang="ko-KR" altLang="en-US" sz="900" b="1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작성자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baseline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21920" marR="121920" marT="60960" marB="6096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506399"/>
                  </a:ext>
                </a:extLst>
              </a:tr>
            </a:tbl>
          </a:graphicData>
        </a:graphic>
      </p:graphicFrame>
      <p:sp>
        <p:nvSpPr>
          <p:cNvPr id="15" name="Rectangle 107"/>
          <p:cNvSpPr>
            <a:spLocks noChangeArrowheads="1"/>
          </p:cNvSpPr>
          <p:nvPr userDrawn="1"/>
        </p:nvSpPr>
        <p:spPr bwMode="auto">
          <a:xfrm>
            <a:off x="5830809" y="6508112"/>
            <a:ext cx="340519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>
            <a:defPPr>
              <a:defRPr lang="ko-KR"/>
            </a:defPPr>
            <a:lvl1pPr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638617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1277234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915851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2554468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3193085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3831702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4470319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5108936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fld id="{2F6BED8B-751B-489B-B664-AD6C381E2FCC}" type="slidenum">
              <a:rPr lang="en-US" altLang="ko-KR" sz="750" b="1" smtClean="0">
                <a:solidFill>
                  <a:srgbClr val="00438D"/>
                </a:solidFill>
              </a:rPr>
              <a:pPr/>
              <a:t>‹#›</a:t>
            </a:fld>
            <a:endParaRPr lang="en-US" altLang="ko-KR" sz="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그림 12">
            <a:extLst>
              <a:ext uri="{FF2B5EF4-FFF2-40B4-BE49-F238E27FC236}">
                <a16:creationId xmlns="" xmlns:a16="http://schemas.microsoft.com/office/drawing/2014/main" id="{28EACD2B-8DAD-E25D-2AB8-AED42F66BD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746" y="6624412"/>
            <a:ext cx="864000" cy="23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ject 4">
            <a:extLst>
              <a:ext uri="{FF2B5EF4-FFF2-40B4-BE49-F238E27FC236}">
                <a16:creationId xmlns="" xmlns:a16="http://schemas.microsoft.com/office/drawing/2014/main" id="{600D7477-7737-D238-5E5C-9ABFEFE3C3A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37923" y="6623138"/>
            <a:ext cx="1080000" cy="19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51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7" r:id="rId2"/>
    <p:sldLayoutId id="2147483660" r:id="rId3"/>
  </p:sldLayoutIdLst>
  <p:hf sldNum="0" hdr="0" dt="0"/>
  <p:txStyles>
    <p:titleStyle>
      <a:lvl1pPr algn="l" rtl="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defRPr kumimoji="1" sz="2000" b="1">
          <a:solidFill>
            <a:srgbClr val="001122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5pPr>
      <a:lvl6pPr marL="457189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6pPr>
      <a:lvl7pPr marL="914377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7pPr>
      <a:lvl8pPr marL="1371566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8pPr>
      <a:lvl9pPr marL="1828754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defRPr kumimoji="1" sz="2800" b="1">
          <a:solidFill>
            <a:srgbClr val="001122"/>
          </a:solidFill>
          <a:latin typeface="맑은 고딕" pitchFamily="50" charset="-127"/>
          <a:ea typeface="맑은 고딕" pitchFamily="50" charset="-127"/>
        </a:defRPr>
      </a:lvl9pPr>
    </p:titleStyle>
    <p:bodyStyle>
      <a:lvl1pPr algn="just" rtl="0" fontAlgn="base">
        <a:lnSpc>
          <a:spcPct val="115000"/>
        </a:lnSpc>
        <a:spcBef>
          <a:spcPct val="0"/>
        </a:spcBef>
        <a:spcAft>
          <a:spcPct val="0"/>
        </a:spcAft>
        <a:buClr>
          <a:srgbClr val="336699"/>
        </a:buClr>
        <a:buFont typeface="Wingdings" pitchFamily="2" charset="2"/>
        <a:defRPr kumimoji="1" sz="1400" b="1">
          <a:solidFill>
            <a:srgbClr val="111111"/>
          </a:solidFill>
          <a:latin typeface="+mn-lt"/>
          <a:ea typeface="+mn-ea"/>
          <a:cs typeface="+mn-cs"/>
        </a:defRPr>
      </a:lvl1pPr>
      <a:lvl2pPr marL="296855" indent="-144459" algn="just" rtl="0" fontAlgn="base">
        <a:lnSpc>
          <a:spcPct val="115000"/>
        </a:lnSpc>
        <a:spcBef>
          <a:spcPct val="0"/>
        </a:spcBef>
        <a:spcAft>
          <a:spcPct val="0"/>
        </a:spcAft>
        <a:buClrTx/>
        <a:buChar char="•"/>
        <a:defRPr kumimoji="1" sz="1400" b="1">
          <a:solidFill>
            <a:srgbClr val="111111"/>
          </a:solidFill>
          <a:latin typeface="+mn-lt"/>
          <a:ea typeface="+mn-ea"/>
        </a:defRPr>
      </a:lvl2pPr>
      <a:lvl3pPr marL="641335" indent="-165096" algn="just" rtl="0" fontAlgn="base">
        <a:lnSpc>
          <a:spcPct val="115000"/>
        </a:lnSpc>
        <a:spcBef>
          <a:spcPct val="0"/>
        </a:spcBef>
        <a:spcAft>
          <a:spcPct val="0"/>
        </a:spcAft>
        <a:buClrTx/>
        <a:buFont typeface="맑은 고딕" pitchFamily="50" charset="-127"/>
        <a:buChar char="-"/>
        <a:defRPr kumimoji="1" sz="1200" b="1">
          <a:solidFill>
            <a:srgbClr val="111111"/>
          </a:solidFill>
          <a:latin typeface="+mn-lt"/>
          <a:ea typeface="+mn-ea"/>
        </a:defRPr>
      </a:lvl3pPr>
      <a:lvl4pPr marL="925490" indent="-176209" algn="just" rtl="0" fontAlgn="base">
        <a:lnSpc>
          <a:spcPct val="115000"/>
        </a:lnSpc>
        <a:spcBef>
          <a:spcPct val="0"/>
        </a:spcBef>
        <a:spcAft>
          <a:spcPct val="0"/>
        </a:spcAft>
        <a:buClrTx/>
        <a:buFont typeface="맑은 고딕" pitchFamily="50" charset="-127"/>
        <a:buChar char="-"/>
        <a:defRPr kumimoji="1" sz="1100" b="1">
          <a:solidFill>
            <a:srgbClr val="111111"/>
          </a:solidFill>
          <a:latin typeface="+mn-lt"/>
          <a:ea typeface="+mn-ea"/>
        </a:defRPr>
      </a:lvl4pPr>
      <a:lvl5pPr marL="1244569" indent="-187321" algn="just" rtl="0" fontAlgn="base">
        <a:lnSpc>
          <a:spcPct val="115000"/>
        </a:lnSpc>
        <a:spcBef>
          <a:spcPct val="0"/>
        </a:spcBef>
        <a:spcAft>
          <a:spcPct val="0"/>
        </a:spcAft>
        <a:buClrTx/>
        <a:buFont typeface="맑은 고딕" pitchFamily="50" charset="-127"/>
        <a:buChar char="-"/>
        <a:defRPr kumimoji="1" sz="1000" b="1">
          <a:solidFill>
            <a:srgbClr val="111111"/>
          </a:solidFill>
          <a:latin typeface="+mn-lt"/>
          <a:ea typeface="+mn-ea"/>
        </a:defRPr>
      </a:lvl5pPr>
      <a:lvl6pPr marL="1701757" indent="-187321" algn="just" rtl="0" fontAlgn="base">
        <a:lnSpc>
          <a:spcPct val="115000"/>
        </a:lnSpc>
        <a:spcBef>
          <a:spcPct val="0"/>
        </a:spcBef>
        <a:spcAft>
          <a:spcPct val="0"/>
        </a:spcAft>
        <a:buClr>
          <a:srgbClr val="638CAD"/>
        </a:buClr>
        <a:buFont typeface="맑은 고딕" pitchFamily="50" charset="-127"/>
        <a:buChar char="-"/>
        <a:defRPr kumimoji="1" sz="1000" b="1">
          <a:solidFill>
            <a:srgbClr val="111111"/>
          </a:solidFill>
          <a:latin typeface="+mn-lt"/>
          <a:ea typeface="+mn-ea"/>
        </a:defRPr>
      </a:lvl6pPr>
      <a:lvl7pPr marL="2158946" indent="-187321" algn="just" rtl="0" fontAlgn="base">
        <a:lnSpc>
          <a:spcPct val="115000"/>
        </a:lnSpc>
        <a:spcBef>
          <a:spcPct val="0"/>
        </a:spcBef>
        <a:spcAft>
          <a:spcPct val="0"/>
        </a:spcAft>
        <a:buClr>
          <a:srgbClr val="638CAD"/>
        </a:buClr>
        <a:buFont typeface="맑은 고딕" pitchFamily="50" charset="-127"/>
        <a:buChar char="-"/>
        <a:defRPr kumimoji="1" sz="1000" b="1">
          <a:solidFill>
            <a:srgbClr val="111111"/>
          </a:solidFill>
          <a:latin typeface="+mn-lt"/>
          <a:ea typeface="+mn-ea"/>
        </a:defRPr>
      </a:lvl7pPr>
      <a:lvl8pPr marL="2616135" indent="-187321" algn="just" rtl="0" fontAlgn="base">
        <a:lnSpc>
          <a:spcPct val="115000"/>
        </a:lnSpc>
        <a:spcBef>
          <a:spcPct val="0"/>
        </a:spcBef>
        <a:spcAft>
          <a:spcPct val="0"/>
        </a:spcAft>
        <a:buClr>
          <a:srgbClr val="638CAD"/>
        </a:buClr>
        <a:buFont typeface="맑은 고딕" pitchFamily="50" charset="-127"/>
        <a:buChar char="-"/>
        <a:defRPr kumimoji="1" sz="1000" b="1">
          <a:solidFill>
            <a:srgbClr val="111111"/>
          </a:solidFill>
          <a:latin typeface="+mn-lt"/>
          <a:ea typeface="+mn-ea"/>
        </a:defRPr>
      </a:lvl8pPr>
      <a:lvl9pPr marL="3073323" indent="-187321" algn="just" rtl="0" fontAlgn="base">
        <a:lnSpc>
          <a:spcPct val="115000"/>
        </a:lnSpc>
        <a:spcBef>
          <a:spcPct val="0"/>
        </a:spcBef>
        <a:spcAft>
          <a:spcPct val="0"/>
        </a:spcAft>
        <a:buClr>
          <a:srgbClr val="638CAD"/>
        </a:buClr>
        <a:buFont typeface="맑은 고딕" pitchFamily="50" charset="-127"/>
        <a:buChar char="-"/>
        <a:defRPr kumimoji="1" sz="1000" b="1">
          <a:solidFill>
            <a:srgbClr val="11111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08AACBC7-240A-B664-92D2-833A5C8FD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D17D541E-0B48-5360-2896-1BA271A1C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2570FE0-5044-9BC9-77ED-671EAE0F89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786B2-91D3-446E-8412-A6B14262E180}" type="datetimeFigureOut">
              <a:rPr lang="ko-KR" altLang="en-US" smtClean="0"/>
              <a:t>2025-12-03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65BC6E04-B5A8-F6A6-48E0-B331BAA9C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E51F3012-A37B-C199-D131-C757E38EC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5A27D-6B3F-434F-9EC9-B95ACABF0A9C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107">
            <a:extLst>
              <a:ext uri="{FF2B5EF4-FFF2-40B4-BE49-F238E27FC236}">
                <a16:creationId xmlns="" xmlns:a16="http://schemas.microsoft.com/office/drawing/2014/main" id="{45A99003-5A8D-7500-7844-2AA2DF947C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793564" y="6437217"/>
            <a:ext cx="340519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 anchor="ctr"/>
          <a:lstStyle>
            <a:defPPr>
              <a:defRPr lang="ko-KR"/>
            </a:defPPr>
            <a:lvl1pPr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638617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1277234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915851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2554468" algn="ctr" rtl="0" fontAlgn="base" latinLnBrk="1">
              <a:spcBef>
                <a:spcPct val="0"/>
              </a:spcBef>
              <a:spcAft>
                <a:spcPct val="0"/>
              </a:spcAft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3193085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3831702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4470319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5108936" algn="l" defTabSz="1277234" rtl="0" eaLnBrk="1" latinLnBrk="1" hangingPunct="1">
              <a:defRPr kumimoji="1" sz="1956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fld id="{2F6BED8B-751B-489B-B664-AD6C381E2FCC}" type="slidenum">
              <a:rPr lang="en-US" altLang="ko-KR" sz="750" b="1" smtClean="0">
                <a:solidFill>
                  <a:srgbClr val="00438D"/>
                </a:solidFill>
              </a:rPr>
              <a:pPr/>
              <a:t>‹#›</a:t>
            </a:fld>
            <a:endParaRPr lang="en-US" altLang="ko-KR" sz="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3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1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" name="표 107">
            <a:extLst>
              <a:ext uri="{FF2B5EF4-FFF2-40B4-BE49-F238E27FC236}">
                <a16:creationId xmlns="" xmlns:a16="http://schemas.microsoft.com/office/drawing/2014/main" id="{B97F16FB-8F0A-45C5-8DCE-DEE478518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596693"/>
              </p:ext>
            </p:extLst>
          </p:nvPr>
        </p:nvGraphicFramePr>
        <p:xfrm>
          <a:off x="1447764" y="2992904"/>
          <a:ext cx="6615467" cy="2680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601">
                  <a:extLst>
                    <a:ext uri="{9D8B030D-6E8A-4147-A177-3AD203B41FA5}">
                      <a16:colId xmlns="" xmlns:a16="http://schemas.microsoft.com/office/drawing/2014/main" val="2476467903"/>
                    </a:ext>
                  </a:extLst>
                </a:gridCol>
                <a:gridCol w="915057">
                  <a:extLst>
                    <a:ext uri="{9D8B030D-6E8A-4147-A177-3AD203B41FA5}">
                      <a16:colId xmlns="" xmlns:a16="http://schemas.microsoft.com/office/drawing/2014/main" val="374907339"/>
                    </a:ext>
                  </a:extLst>
                </a:gridCol>
                <a:gridCol w="907308">
                  <a:extLst>
                    <a:ext uri="{9D8B030D-6E8A-4147-A177-3AD203B41FA5}">
                      <a16:colId xmlns="" xmlns:a16="http://schemas.microsoft.com/office/drawing/2014/main" val="3899976897"/>
                    </a:ext>
                  </a:extLst>
                </a:gridCol>
                <a:gridCol w="1965834"/>
                <a:gridCol w="756090">
                  <a:extLst>
                    <a:ext uri="{9D8B030D-6E8A-4147-A177-3AD203B41FA5}">
                      <a16:colId xmlns="" xmlns:a16="http://schemas.microsoft.com/office/drawing/2014/main" val="3381634010"/>
                    </a:ext>
                  </a:extLst>
                </a:gridCol>
                <a:gridCol w="1513577">
                  <a:extLst>
                    <a:ext uri="{9D8B030D-6E8A-4147-A177-3AD203B41FA5}">
                      <a16:colId xmlns="" xmlns:a16="http://schemas.microsoft.com/office/drawing/2014/main" val="1621397063"/>
                    </a:ext>
                  </a:extLst>
                </a:gridCol>
              </a:tblGrid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금융기관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전문코드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전문내용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사용여부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알림 대상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185383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KB</a:t>
                      </a: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증권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1010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구매기업약정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사용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endParaRPr kumimoji="0" lang="ko-KR" altLang="en-US" sz="7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5631564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KB</a:t>
                      </a:r>
                      <a:r>
                        <a:rPr kumimoji="0" lang="ko-KR" altLang="en-US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증권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1010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구매기업약정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사용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</a:t>
                      </a:r>
                      <a:endParaRPr kumimoji="0" lang="ko-KR" altLang="en-US" sz="7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8305863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KB</a:t>
                      </a: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증권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1111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상생매출채권 발행신청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미사용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</a:t>
                      </a:r>
                      <a:endParaRPr kumimoji="0" lang="ko-KR" altLang="en-US" sz="7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6789411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KB</a:t>
                      </a: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증권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9999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대내외원장대사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미사용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endParaRPr kumimoji="0" lang="ko-KR" altLang="en-US" sz="7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3171698"/>
                  </a:ext>
                </a:extLst>
              </a:tr>
              <a:tr h="1723470">
                <a:tc gridSpan="6"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●</a:t>
                      </a:r>
                      <a:endParaRPr lang="en-US" altLang="ko-KR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●</a:t>
                      </a:r>
                      <a:endParaRPr lang="en-US" altLang="ko-KR" sz="700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●</a:t>
                      </a:r>
                      <a:endParaRPr lang="en-US" altLang="ko-KR" sz="700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●</a:t>
                      </a:r>
                      <a:endParaRPr lang="en-US" altLang="ko-KR" sz="700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●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9504828"/>
                  </a:ext>
                </a:extLst>
              </a:tr>
            </a:tbl>
          </a:graphicData>
        </a:graphic>
      </p:graphicFrame>
      <p:sp>
        <p:nvSpPr>
          <p:cNvPr id="4" name="부제목 3">
            <a:extLst>
              <a:ext uri="{FF2B5EF4-FFF2-40B4-BE49-F238E27FC236}">
                <a16:creationId xmlns="" xmlns:a16="http://schemas.microsoft.com/office/drawing/2014/main" id="{538CA542-88A1-4FB0-9000-44F448A1F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3299" y="599385"/>
            <a:ext cx="6320534" cy="21600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ko-KR" altLang="en-US" dirty="0" smtClean="0"/>
              <a:t>상위 메뉴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시스템 관리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사용자관리</a:t>
            </a:r>
            <a:endParaRPr lang="ko-KR" altLang="en-US" dirty="0"/>
          </a:p>
        </p:txBody>
      </p:sp>
      <p:sp>
        <p:nvSpPr>
          <p:cNvPr id="35" name="Rectangle 109">
            <a:extLst>
              <a:ext uri="{FF2B5EF4-FFF2-40B4-BE49-F238E27FC236}">
                <a16:creationId xmlns="" xmlns:a16="http://schemas.microsoft.com/office/drawing/2014/main" id="{AB2AC10B-5BC5-43E2-9AF6-3B0BBDC5B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5687" y="1984657"/>
            <a:ext cx="580325" cy="215900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800" kern="0" spc="-7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초기화</a:t>
            </a:r>
          </a:p>
        </p:txBody>
      </p:sp>
      <p:sp>
        <p:nvSpPr>
          <p:cNvPr id="36" name="Rectangle 109">
            <a:extLst>
              <a:ext uri="{FF2B5EF4-FFF2-40B4-BE49-F238E27FC236}">
                <a16:creationId xmlns="" xmlns:a16="http://schemas.microsoft.com/office/drawing/2014/main" id="{318E2E19-7137-4F9E-8A9E-D72605360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412" y="1984657"/>
            <a:ext cx="580325" cy="215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>
            <a:lvl1pPr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kumimoji="0" lang="ko-KR" altLang="en-US" b="1" spc="-50" dirty="0">
                <a:solidFill>
                  <a:schemeClr val="bg1"/>
                </a:solidFill>
                <a:latin typeface="+mn-ea"/>
                <a:ea typeface="+mn-ea"/>
              </a:rPr>
              <a:t>조회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D8C4B84E-2622-4B1F-AF53-90522454D16F}"/>
              </a:ext>
            </a:extLst>
          </p:cNvPr>
          <p:cNvSpPr txBox="1"/>
          <p:nvPr/>
        </p:nvSpPr>
        <p:spPr>
          <a:xfrm>
            <a:off x="1343025" y="862290"/>
            <a:ext cx="6697663" cy="351035"/>
          </a:xfrm>
          <a:prstGeom prst="rect">
            <a:avLst/>
          </a:prstGeom>
          <a:noFill/>
          <a:ln>
            <a:noFill/>
          </a:ln>
        </p:spPr>
        <p:txBody>
          <a:bodyPr wrap="square" tIns="108000" bIns="72000" rtlCol="0">
            <a:spAutoFit/>
          </a:bodyPr>
          <a:lstStyle/>
          <a:p>
            <a:pPr algn="l"/>
            <a:r>
              <a:rPr lang="ko-KR" altLang="en-US" sz="1100" b="1" spc="-50" dirty="0" err="1" smtClean="0">
                <a:latin typeface="+mn-ea"/>
                <a:ea typeface="+mn-ea"/>
                <a:cs typeface="Arial" pitchFamily="34" charset="0"/>
              </a:rPr>
              <a:t>알림메시지</a:t>
            </a:r>
            <a:r>
              <a:rPr lang="ko-KR" altLang="en-US" sz="1100" b="1" spc="-50" dirty="0" smtClean="0">
                <a:latin typeface="+mn-ea"/>
                <a:ea typeface="+mn-ea"/>
                <a:cs typeface="Arial" pitchFamily="34" charset="0"/>
              </a:rPr>
              <a:t> 대상 </a:t>
            </a:r>
            <a:r>
              <a:rPr lang="ko-KR" altLang="en-US" sz="1100" b="1" spc="-50" dirty="0">
                <a:latin typeface="+mn-ea"/>
                <a:ea typeface="+mn-ea"/>
                <a:cs typeface="Arial" pitchFamily="34" charset="0"/>
              </a:rPr>
              <a:t>관리</a:t>
            </a:r>
          </a:p>
        </p:txBody>
      </p:sp>
      <p:graphicFrame>
        <p:nvGraphicFramePr>
          <p:cNvPr id="41" name="표 40">
            <a:extLst>
              <a:ext uri="{FF2B5EF4-FFF2-40B4-BE49-F238E27FC236}">
                <a16:creationId xmlns="" xmlns:a16="http://schemas.microsoft.com/office/drawing/2014/main" id="{E722E628-08D7-4C51-8AA4-4BB125B5B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688168"/>
              </p:ext>
            </p:extLst>
          </p:nvPr>
        </p:nvGraphicFramePr>
        <p:xfrm>
          <a:off x="8131856" y="1104055"/>
          <a:ext cx="2828076" cy="2421600"/>
        </p:xfrm>
        <a:graphic>
          <a:graphicData uri="http://schemas.openxmlformats.org/drawingml/2006/table">
            <a:tbl>
              <a:tblPr/>
              <a:tblGrid>
                <a:gridCol w="316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11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※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최초 접근 시 데이터 출력 없음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2542239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검색 조건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금융기관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초기값 </a:t>
                      </a: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전체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6948082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 선택 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코드내역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(TELGM_CD : </a:t>
                      </a:r>
                      <a:r>
                        <a:rPr lang="ko-KR" altLang="en-US" sz="8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사영여부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1,2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가져오기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양식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${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} : ${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전문내용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}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초기값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전체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1147800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사용여부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사용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미사용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935962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1-4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전문내용</a:t>
                      </a:r>
                      <a:endParaRPr lang="en-US" altLang="ko-KR" sz="800" b="0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LIKE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검색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75990187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알림대상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등록 버튼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클릭 시 슬라이드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로 이동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2732185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결과 </a:t>
                      </a:r>
                      <a:r>
                        <a:rPr lang="ko-KR" altLang="en-US" sz="8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그리드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4984000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3-1</a:t>
                      </a:r>
                      <a:endParaRPr lang="en-US" altLang="ko-KR" sz="8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알림 대상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해당 </a:t>
                      </a:r>
                      <a:r>
                        <a:rPr lang="ko-KR" altLang="en-US" sz="8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알림메시지에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등록된 담당자 수 표시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클릭 가능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8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알림메시지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대상 변경 하이퍼링크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알림 대상이 없는 경우 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87361148"/>
                  </a:ext>
                </a:extLst>
              </a:tr>
            </a:tbl>
          </a:graphicData>
        </a:graphic>
      </p:graphicFrame>
      <p:sp>
        <p:nvSpPr>
          <p:cNvPr id="44" name="직사각형 43">
            <a:extLst>
              <a:ext uri="{FF2B5EF4-FFF2-40B4-BE49-F238E27FC236}">
                <a16:creationId xmlns="" xmlns:a16="http://schemas.microsoft.com/office/drawing/2014/main" id="{79EA487B-1DF3-481F-AB55-3780368DFC81}"/>
              </a:ext>
            </a:extLst>
          </p:cNvPr>
          <p:cNvSpPr/>
          <p:nvPr/>
        </p:nvSpPr>
        <p:spPr>
          <a:xfrm>
            <a:off x="3620518" y="5927018"/>
            <a:ext cx="2290308" cy="21544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ko-KR" altLang="en-US" sz="7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◀◀  ◀</a:t>
            </a:r>
            <a:r>
              <a:rPr lang="ko-KR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ko-KR" sz="800" b="1" dirty="0">
                <a:latin typeface="+mn-ea"/>
                <a:ea typeface="+mn-ea"/>
              </a:rPr>
              <a:t>1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  2  3  4  5  6  7  8  9  10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  </a:t>
            </a:r>
            <a:r>
              <a:rPr lang="ko-KR" altLang="en-US" sz="700" spc="-150" dirty="0">
                <a:latin typeface="+mn-ea"/>
              </a:rPr>
              <a:t>▶      ▶ ▶</a:t>
            </a:r>
            <a:endParaRPr lang="ko-KR" altLang="en-US" sz="900" spc="-150" dirty="0">
              <a:latin typeface="+mn-ea"/>
              <a:ea typeface="+mn-ea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="" xmlns:a16="http://schemas.microsoft.com/office/drawing/2014/main" id="{3F76B3C3-EACA-48C7-B251-E1749D1EE7AE}"/>
              </a:ext>
            </a:extLst>
          </p:cNvPr>
          <p:cNvGrpSpPr/>
          <p:nvPr/>
        </p:nvGrpSpPr>
        <p:grpSpPr>
          <a:xfrm>
            <a:off x="1475805" y="5677214"/>
            <a:ext cx="6588000" cy="108869"/>
            <a:chOff x="2294201" y="5007190"/>
            <a:chExt cx="6588000" cy="108869"/>
          </a:xfrm>
        </p:grpSpPr>
        <p:sp>
          <p:nvSpPr>
            <p:cNvPr id="46" name="직사각형 45">
              <a:extLst>
                <a:ext uri="{FF2B5EF4-FFF2-40B4-BE49-F238E27FC236}">
                  <a16:creationId xmlns="" xmlns:a16="http://schemas.microsoft.com/office/drawing/2014/main" id="{2BEF8407-AE8C-4B46-9C99-40F301C2AED7}"/>
                </a:ext>
              </a:extLst>
            </p:cNvPr>
            <p:cNvSpPr/>
            <p:nvPr/>
          </p:nvSpPr>
          <p:spPr bwMode="auto">
            <a:xfrm>
              <a:off x="2294201" y="5008059"/>
              <a:ext cx="6588000" cy="107131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177800" indent="-177800" eaLnBrk="0" latinLnBrk="0" hangingPunct="0">
                <a:lnSpc>
                  <a:spcPct val="120000"/>
                </a:lnSpc>
                <a:spcBef>
                  <a:spcPct val="30000"/>
                </a:spcBef>
              </a:pPr>
              <a:endParaRPr lang="ko-KR" altLang="en-US" sz="12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="" xmlns:a16="http://schemas.microsoft.com/office/drawing/2014/main" id="{B5F7ECD0-D3CD-4136-BF4A-DA91D486FDDC}"/>
                </a:ext>
              </a:extLst>
            </p:cNvPr>
            <p:cNvSpPr/>
            <p:nvPr/>
          </p:nvSpPr>
          <p:spPr bwMode="auto">
            <a:xfrm rot="5400000">
              <a:off x="8773625" y="5008059"/>
              <a:ext cx="108000" cy="108000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7800" indent="-177800" eaLnBrk="0" latinLnBrk="0" hangingPunct="0">
                <a:lnSpc>
                  <a:spcPct val="120000"/>
                </a:lnSpc>
                <a:spcBef>
                  <a:spcPct val="30000"/>
                </a:spcBef>
              </a:pPr>
              <a:endParaRPr lang="en-US" altLang="ko-KR" sz="120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A22C112A-149C-4447-9C02-BCE1A8B9625A}"/>
                </a:ext>
              </a:extLst>
            </p:cNvPr>
            <p:cNvSpPr txBox="1"/>
            <p:nvPr/>
          </p:nvSpPr>
          <p:spPr>
            <a:xfrm>
              <a:off x="8795565" y="5027556"/>
              <a:ext cx="64120" cy="76944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Arial" pitchFamily="34" charset="0"/>
                </a:rPr>
                <a:t>▼</a:t>
              </a:r>
            </a:p>
          </p:txBody>
        </p:sp>
        <p:sp>
          <p:nvSpPr>
            <p:cNvPr id="49" name="직사각형 48">
              <a:extLst>
                <a:ext uri="{FF2B5EF4-FFF2-40B4-BE49-F238E27FC236}">
                  <a16:creationId xmlns="" xmlns:a16="http://schemas.microsoft.com/office/drawing/2014/main" id="{811B43D9-9EDE-4683-B928-B613366FEB65}"/>
                </a:ext>
              </a:extLst>
            </p:cNvPr>
            <p:cNvSpPr/>
            <p:nvPr/>
          </p:nvSpPr>
          <p:spPr bwMode="auto">
            <a:xfrm rot="5400000">
              <a:off x="2294201" y="5007190"/>
              <a:ext cx="108000" cy="108000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7800" indent="-177800" eaLnBrk="0" latinLnBrk="0" hangingPunct="0">
                <a:lnSpc>
                  <a:spcPct val="120000"/>
                </a:lnSpc>
                <a:spcBef>
                  <a:spcPct val="30000"/>
                </a:spcBef>
              </a:pPr>
              <a:endParaRPr lang="en-US" altLang="ko-KR" sz="120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="" xmlns:a16="http://schemas.microsoft.com/office/drawing/2014/main" id="{5A31C5C3-45E5-4A76-B927-431A83A2404E}"/>
                </a:ext>
              </a:extLst>
            </p:cNvPr>
            <p:cNvSpPr txBox="1"/>
            <p:nvPr/>
          </p:nvSpPr>
          <p:spPr>
            <a:xfrm rot="10800000">
              <a:off x="2321845" y="5028329"/>
              <a:ext cx="64120" cy="76944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Arial" pitchFamily="34" charset="0"/>
                </a:rPr>
                <a:t>▼</a:t>
              </a:r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="" xmlns:a16="http://schemas.microsoft.com/office/drawing/2014/main" id="{944B02BF-54E3-411F-B405-E091DF14122F}"/>
                </a:ext>
              </a:extLst>
            </p:cNvPr>
            <p:cNvSpPr/>
            <p:nvPr/>
          </p:nvSpPr>
          <p:spPr bwMode="auto">
            <a:xfrm>
              <a:off x="2405617" y="5008059"/>
              <a:ext cx="1954988" cy="1071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177800" indent="-177800" eaLnBrk="0" latinLnBrk="0" hangingPunct="0">
                <a:lnSpc>
                  <a:spcPct val="120000"/>
                </a:lnSpc>
                <a:spcBef>
                  <a:spcPct val="30000"/>
                </a:spcBef>
              </a:pPr>
              <a:endParaRPr lang="ko-KR" altLang="en-US" sz="12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53" name="타원 52">
            <a:extLst>
              <a:ext uri="{FF2B5EF4-FFF2-40B4-BE49-F238E27FC236}">
                <a16:creationId xmlns="" xmlns:a16="http://schemas.microsoft.com/office/drawing/2014/main" id="{4B0AC1B0-0DE1-4090-A939-F6F04EDC24B2}"/>
              </a:ext>
            </a:extLst>
          </p:cNvPr>
          <p:cNvSpPr/>
          <p:nvPr/>
        </p:nvSpPr>
        <p:spPr>
          <a:xfrm>
            <a:off x="1328996" y="2931380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3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9" name="그룹 58">
            <a:extLst>
              <a:ext uri="{FF2B5EF4-FFF2-40B4-BE49-F238E27FC236}">
                <a16:creationId xmlns="" xmlns:a16="http://schemas.microsoft.com/office/drawing/2014/main" id="{69562700-7EEC-470C-AE06-CAE8BD4B74DD}"/>
              </a:ext>
            </a:extLst>
          </p:cNvPr>
          <p:cNvGrpSpPr/>
          <p:nvPr/>
        </p:nvGrpSpPr>
        <p:grpSpPr>
          <a:xfrm>
            <a:off x="1449404" y="2759441"/>
            <a:ext cx="385350" cy="144462"/>
            <a:chOff x="2303060" y="1319499"/>
            <a:chExt cx="385350" cy="144462"/>
          </a:xfrm>
        </p:grpSpPr>
        <p:sp>
          <p:nvSpPr>
            <p:cNvPr id="60" name="직사각형 59">
              <a:extLst>
                <a:ext uri="{FF2B5EF4-FFF2-40B4-BE49-F238E27FC236}">
                  <a16:creationId xmlns="" xmlns:a16="http://schemas.microsoft.com/office/drawing/2014/main" id="{082D49A3-7D19-40A8-AA91-382F0ABF9FA4}"/>
                </a:ext>
              </a:extLst>
            </p:cNvPr>
            <p:cNvSpPr/>
            <p:nvPr/>
          </p:nvSpPr>
          <p:spPr bwMode="auto">
            <a:xfrm>
              <a:off x="2303060" y="1319499"/>
              <a:ext cx="385350" cy="144462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36000" tIns="0" rIns="36000" bIns="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750" kern="0" spc="-50" dirty="0">
                  <a:solidFill>
                    <a:srgbClr val="000000"/>
                  </a:solidFill>
                  <a:latin typeface="+mn-ea"/>
                  <a:ea typeface="+mn-ea"/>
                </a:rPr>
                <a:t>10</a:t>
              </a:r>
              <a:r>
                <a:rPr kumimoji="0" lang="ko-KR" altLang="en-US" sz="750" kern="0" spc="-50" dirty="0">
                  <a:solidFill>
                    <a:srgbClr val="000000"/>
                  </a:solidFill>
                  <a:latin typeface="+mn-ea"/>
                  <a:ea typeface="+mn-ea"/>
                </a:rPr>
                <a:t>건</a:t>
              </a:r>
              <a:endParaRPr kumimoji="0" lang="en-US" altLang="ko-KR" sz="750" kern="0" spc="-5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="" xmlns:a16="http://schemas.microsoft.com/office/drawing/2014/main" id="{486138A5-70B9-4999-8B7E-C1B87AC57887}"/>
                </a:ext>
              </a:extLst>
            </p:cNvPr>
            <p:cNvSpPr txBox="1"/>
            <p:nvPr/>
          </p:nvSpPr>
          <p:spPr>
            <a:xfrm>
              <a:off x="2571096" y="1347249"/>
              <a:ext cx="76944" cy="923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600" dirty="0">
                  <a:latin typeface="+mn-ea"/>
                  <a:ea typeface="+mn-ea"/>
                  <a:cs typeface="Arial" pitchFamily="34" charset="0"/>
                </a:rPr>
                <a:t>▼</a:t>
              </a: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B76AE7F6-604F-4E2E-BA82-1E3FBBA94418}"/>
              </a:ext>
            </a:extLst>
          </p:cNvPr>
          <p:cNvSpPr txBox="1"/>
          <p:nvPr/>
        </p:nvSpPr>
        <p:spPr>
          <a:xfrm>
            <a:off x="1819780" y="2724691"/>
            <a:ext cx="1192561" cy="215444"/>
          </a:xfrm>
          <a:prstGeom prst="rect">
            <a:avLst/>
          </a:prstGeom>
          <a:noFill/>
          <a:ln>
            <a:noFill/>
          </a:ln>
        </p:spPr>
        <p:txBody>
          <a:bodyPr wrap="none" lIns="72000" rtlCol="0">
            <a:spAutoFit/>
          </a:bodyPr>
          <a:lstStyle/>
          <a:p>
            <a:r>
              <a:rPr lang="ko-KR" altLang="en-US" sz="8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총 </a:t>
            </a:r>
            <a:r>
              <a:rPr lang="en-US" altLang="ko-KR" sz="8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1,234</a:t>
            </a:r>
            <a:r>
              <a:rPr lang="ko-KR" altLang="en-US" sz="8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건 </a:t>
            </a:r>
            <a:r>
              <a:rPr lang="en-US" altLang="ko-KR" sz="8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(n / N</a:t>
            </a:r>
            <a:r>
              <a:rPr lang="ko-KR" altLang="en-US" sz="8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페이지</a:t>
            </a:r>
            <a:r>
              <a:rPr lang="en-US" altLang="ko-KR" sz="8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)</a:t>
            </a:r>
            <a:endParaRPr lang="ko-KR" altLang="en-US" sz="900" spc="-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65" name="Rectangle 109">
            <a:extLst>
              <a:ext uri="{FF2B5EF4-FFF2-40B4-BE49-F238E27FC236}">
                <a16:creationId xmlns="" xmlns:a16="http://schemas.microsoft.com/office/drawing/2014/main" id="{B66F6344-CA89-4349-9F40-D39961F85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155" y="2344607"/>
            <a:ext cx="823197" cy="215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>
            <a:lvl1pPr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kumimoji="0" lang="ko-KR" altLang="en-US" b="1" spc="-50" dirty="0" smtClean="0">
                <a:solidFill>
                  <a:schemeClr val="bg1"/>
                </a:solidFill>
                <a:latin typeface="+mn-ea"/>
                <a:ea typeface="+mn-ea"/>
              </a:rPr>
              <a:t>엑셀 다운로드</a:t>
            </a:r>
            <a:endParaRPr kumimoji="0" lang="ko-KR" altLang="en-US" b="1" spc="-5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aphicFrame>
        <p:nvGraphicFramePr>
          <p:cNvPr id="81" name="표 80">
            <a:extLst>
              <a:ext uri="{FF2B5EF4-FFF2-40B4-BE49-F238E27FC236}">
                <a16:creationId xmlns="" xmlns:a16="http://schemas.microsoft.com/office/drawing/2014/main" id="{6312A4E8-E759-4404-A511-6A76A6F048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197742"/>
              </p:ext>
            </p:extLst>
          </p:nvPr>
        </p:nvGraphicFramePr>
        <p:xfrm>
          <a:off x="1458551" y="1180787"/>
          <a:ext cx="6582137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767">
                  <a:extLst>
                    <a:ext uri="{9D8B030D-6E8A-4147-A177-3AD203B41FA5}">
                      <a16:colId xmlns="" xmlns:a16="http://schemas.microsoft.com/office/drawing/2014/main" val="2691812037"/>
                    </a:ext>
                  </a:extLst>
                </a:gridCol>
                <a:gridCol w="2130809">
                  <a:extLst>
                    <a:ext uri="{9D8B030D-6E8A-4147-A177-3AD203B41FA5}">
                      <a16:colId xmlns="" xmlns:a16="http://schemas.microsoft.com/office/drawing/2014/main" val="525450773"/>
                    </a:ext>
                  </a:extLst>
                </a:gridCol>
                <a:gridCol w="1093061">
                  <a:extLst>
                    <a:ext uri="{9D8B030D-6E8A-4147-A177-3AD203B41FA5}">
                      <a16:colId xmlns="" xmlns:a16="http://schemas.microsoft.com/office/drawing/2014/main" val="3067179361"/>
                    </a:ext>
                  </a:extLst>
                </a:gridCol>
                <a:gridCol w="2535500">
                  <a:extLst>
                    <a:ext uri="{9D8B030D-6E8A-4147-A177-3AD203B41FA5}">
                      <a16:colId xmlns="" xmlns:a16="http://schemas.microsoft.com/office/drawing/2014/main" val="1754783790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marL="0" marR="0" lvl="0" indent="0" algn="l" defTabSz="91434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spc="-1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금융기관 </a:t>
                      </a:r>
                      <a:r>
                        <a:rPr lang="en-US" altLang="ko-KR" sz="800" spc="-1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</a:rPr>
                        <a:t>*</a:t>
                      </a:r>
                      <a:endParaRPr lang="ko-KR" altLang="en-US" sz="800" spc="-100" baseline="0" dirty="0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800" spc="-1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spc="-1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전문코드 </a:t>
                      </a:r>
                      <a:r>
                        <a:rPr lang="en-US" altLang="ko-KR" sz="800" kern="1200" spc="-100" baseline="0" dirty="0" smtClean="0">
                          <a:solidFill>
                            <a:srgbClr val="FF0000"/>
                          </a:solidFill>
                          <a:latin typeface="+mj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kern="1200" spc="-100" baseline="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800" spc="-1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34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spc="-1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사용여부 </a:t>
                      </a:r>
                      <a:r>
                        <a:rPr lang="en-US" altLang="ko-KR" sz="800" kern="1200" spc="-100" baseline="0" dirty="0" smtClean="0">
                          <a:solidFill>
                            <a:srgbClr val="FF0000"/>
                          </a:solidFill>
                          <a:latin typeface="+mj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kern="1200" spc="-100" baseline="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800" spc="-1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spc="-100" baseline="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전문내용</a:t>
                      </a:r>
                      <a:endParaRPr lang="ko-KR" altLang="en-US" sz="800" kern="1200" spc="-100" baseline="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800" spc="-1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168125223"/>
                  </a:ext>
                </a:extLst>
              </a:tr>
            </a:tbl>
          </a:graphicData>
        </a:graphic>
      </p:graphicFrame>
      <p:sp>
        <p:nvSpPr>
          <p:cNvPr id="89" name="직사각형 88">
            <a:extLst>
              <a:ext uri="{FF2B5EF4-FFF2-40B4-BE49-F238E27FC236}">
                <a16:creationId xmlns="" xmlns:a16="http://schemas.microsoft.com/office/drawing/2014/main" id="{BE5F20AC-ADDB-418D-97E7-1712C1D018D8}"/>
              </a:ext>
            </a:extLst>
          </p:cNvPr>
          <p:cNvSpPr/>
          <p:nvPr/>
        </p:nvSpPr>
        <p:spPr bwMode="auto">
          <a:xfrm>
            <a:off x="2348386" y="1220282"/>
            <a:ext cx="854721" cy="144462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spc="-50" dirty="0">
                <a:solidFill>
                  <a:srgbClr val="000000"/>
                </a:solidFill>
                <a:latin typeface="+mn-ea"/>
                <a:ea typeface="+mn-ea"/>
              </a:rPr>
              <a:t>전체</a:t>
            </a: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77DE7EF4-B651-44D6-9812-488A149FCAE6}"/>
              </a:ext>
            </a:extLst>
          </p:cNvPr>
          <p:cNvSpPr txBox="1"/>
          <p:nvPr/>
        </p:nvSpPr>
        <p:spPr>
          <a:xfrm>
            <a:off x="3070304" y="1244002"/>
            <a:ext cx="76945" cy="923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600" dirty="0">
                <a:latin typeface="+mn-ea"/>
                <a:ea typeface="+mn-ea"/>
                <a:cs typeface="Arial" pitchFamily="34" charset="0"/>
              </a:rPr>
              <a:t>▼</a:t>
            </a:r>
          </a:p>
        </p:txBody>
      </p:sp>
      <p:sp>
        <p:nvSpPr>
          <p:cNvPr id="91" name="직사각형 90">
            <a:extLst>
              <a:ext uri="{FF2B5EF4-FFF2-40B4-BE49-F238E27FC236}">
                <a16:creationId xmlns="" xmlns:a16="http://schemas.microsoft.com/office/drawing/2014/main" id="{0628D8BC-8A16-4465-B95A-A19BAE4FB042}"/>
              </a:ext>
            </a:extLst>
          </p:cNvPr>
          <p:cNvSpPr/>
          <p:nvPr/>
        </p:nvSpPr>
        <p:spPr bwMode="auto">
          <a:xfrm>
            <a:off x="5597101" y="1220282"/>
            <a:ext cx="854721" cy="152218"/>
          </a:xfrm>
          <a:prstGeom prst="rect">
            <a:avLst/>
          </a:prstGeom>
          <a:noFill/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spc="-50" dirty="0" smtClean="0">
                <a:solidFill>
                  <a:srgbClr val="000000"/>
                </a:solidFill>
                <a:latin typeface="+mn-ea"/>
                <a:ea typeface="+mn-ea"/>
              </a:rPr>
              <a:t>전체</a:t>
            </a: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01" name="타원 100">
            <a:extLst>
              <a:ext uri="{FF2B5EF4-FFF2-40B4-BE49-F238E27FC236}">
                <a16:creationId xmlns="" xmlns:a16="http://schemas.microsoft.com/office/drawing/2014/main" id="{2AEF4767-ABFC-4485-AB6E-5596077AD8BE}"/>
              </a:ext>
            </a:extLst>
          </p:cNvPr>
          <p:cNvSpPr/>
          <p:nvPr/>
        </p:nvSpPr>
        <p:spPr>
          <a:xfrm>
            <a:off x="1408803" y="1090329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직사각형 101">
            <a:extLst>
              <a:ext uri="{FF2B5EF4-FFF2-40B4-BE49-F238E27FC236}">
                <a16:creationId xmlns="" xmlns:a16="http://schemas.microsoft.com/office/drawing/2014/main" id="{D5E85533-A135-4912-8BC5-A0C79C837BA0}"/>
              </a:ext>
            </a:extLst>
          </p:cNvPr>
          <p:cNvSpPr/>
          <p:nvPr/>
        </p:nvSpPr>
        <p:spPr>
          <a:xfrm>
            <a:off x="4085764" y="1113129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3" name="직사각형 102">
            <a:extLst>
              <a:ext uri="{FF2B5EF4-FFF2-40B4-BE49-F238E27FC236}">
                <a16:creationId xmlns="" xmlns:a16="http://schemas.microsoft.com/office/drawing/2014/main" id="{713938C1-61DE-441D-937C-CDCA8E669B9C}"/>
              </a:ext>
            </a:extLst>
          </p:cNvPr>
          <p:cNvSpPr/>
          <p:nvPr/>
        </p:nvSpPr>
        <p:spPr>
          <a:xfrm>
            <a:off x="7522370" y="1113129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1-2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" name="직사각형 103">
            <a:extLst>
              <a:ext uri="{FF2B5EF4-FFF2-40B4-BE49-F238E27FC236}">
                <a16:creationId xmlns="" xmlns:a16="http://schemas.microsoft.com/office/drawing/2014/main" id="{4178D275-0570-4BF7-82E8-34BACCF66A25}"/>
              </a:ext>
            </a:extLst>
          </p:cNvPr>
          <p:cNvSpPr/>
          <p:nvPr/>
        </p:nvSpPr>
        <p:spPr>
          <a:xfrm>
            <a:off x="4085764" y="1367345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1-3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5" name="직사각형 104">
            <a:extLst>
              <a:ext uri="{FF2B5EF4-FFF2-40B4-BE49-F238E27FC236}">
                <a16:creationId xmlns="" xmlns:a16="http://schemas.microsoft.com/office/drawing/2014/main" id="{6445CC46-B105-4E7A-9701-BEED129A59A6}"/>
              </a:ext>
            </a:extLst>
          </p:cNvPr>
          <p:cNvSpPr/>
          <p:nvPr/>
        </p:nvSpPr>
        <p:spPr>
          <a:xfrm>
            <a:off x="7522370" y="1367345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1-4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Rectangle 109">
            <a:extLst>
              <a:ext uri="{FF2B5EF4-FFF2-40B4-BE49-F238E27FC236}">
                <a16:creationId xmlns="" xmlns:a16="http://schemas.microsoft.com/office/drawing/2014/main" id="{9F68F1EA-3DBC-062C-E1C5-31B1A9E0E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693" y="2641245"/>
            <a:ext cx="580325" cy="215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>
            <a:lvl1pPr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kumimoji="0" lang="ko-KR" altLang="en-US" b="1" spc="-50">
                <a:solidFill>
                  <a:schemeClr val="bg1"/>
                </a:solidFill>
                <a:latin typeface="+mn-ea"/>
                <a:ea typeface="+mn-ea"/>
              </a:rPr>
              <a:t>등록</a:t>
            </a:r>
            <a:endParaRPr kumimoji="0" lang="ko-KR" altLang="en-US" b="1" spc="-5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41B0A45C-3394-0C19-0AD6-86DC74A86CF1}"/>
              </a:ext>
            </a:extLst>
          </p:cNvPr>
          <p:cNvSpPr/>
          <p:nvPr/>
        </p:nvSpPr>
        <p:spPr bwMode="auto">
          <a:xfrm>
            <a:off x="5606066" y="1432402"/>
            <a:ext cx="1345759" cy="152218"/>
          </a:xfrm>
          <a:prstGeom prst="rect">
            <a:avLst/>
          </a:prstGeom>
          <a:noFill/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="" xmlns:a16="http://schemas.microsoft.com/office/drawing/2014/main" id="{55A01129-48E9-B07E-D684-185F09522979}"/>
              </a:ext>
            </a:extLst>
          </p:cNvPr>
          <p:cNvSpPr/>
          <p:nvPr/>
        </p:nvSpPr>
        <p:spPr>
          <a:xfrm>
            <a:off x="7276026" y="2575307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2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FC42BE8D-5F18-942D-A222-118FA0A4D676}"/>
              </a:ext>
            </a:extLst>
          </p:cNvPr>
          <p:cNvSpPr/>
          <p:nvPr/>
        </p:nvSpPr>
        <p:spPr>
          <a:xfrm>
            <a:off x="6951825" y="3173287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3-1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77DE7EF4-B651-44D6-9812-488A149FCAE6}"/>
              </a:ext>
            </a:extLst>
          </p:cNvPr>
          <p:cNvSpPr txBox="1"/>
          <p:nvPr/>
        </p:nvSpPr>
        <p:spPr>
          <a:xfrm>
            <a:off x="6326015" y="1244002"/>
            <a:ext cx="76945" cy="923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600" dirty="0">
                <a:latin typeface="+mn-ea"/>
                <a:ea typeface="+mn-ea"/>
                <a:cs typeface="Arial" pitchFamily="34" charset="0"/>
              </a:rPr>
              <a:t>▼</a:t>
            </a:r>
          </a:p>
        </p:txBody>
      </p:sp>
      <p:sp>
        <p:nvSpPr>
          <p:cNvPr id="57" name="Rectangle 109">
            <a:extLst>
              <a:ext uri="{FF2B5EF4-FFF2-40B4-BE49-F238E27FC236}">
                <a16:creationId xmlns="" xmlns:a16="http://schemas.microsoft.com/office/drawing/2014/main" id="{B66F6344-CA89-4349-9F40-D39961F85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4950" y="2344607"/>
            <a:ext cx="398646" cy="215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>
            <a:lvl1pPr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kumimoji="0" lang="ko-KR" altLang="en-US" b="1" spc="-50" smtClean="0">
                <a:solidFill>
                  <a:schemeClr val="bg1"/>
                </a:solidFill>
                <a:latin typeface="+mn-ea"/>
                <a:ea typeface="+mn-ea"/>
              </a:rPr>
              <a:t>인쇄</a:t>
            </a:r>
            <a:endParaRPr kumimoji="0" lang="ko-KR" altLang="en-US" b="1" spc="-5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22BDEAA6-3343-48BA-83C3-C4D52745A533}"/>
              </a:ext>
            </a:extLst>
          </p:cNvPr>
          <p:cNvSpPr txBox="1"/>
          <p:nvPr/>
        </p:nvSpPr>
        <p:spPr>
          <a:xfrm>
            <a:off x="2448064" y="1396787"/>
            <a:ext cx="3718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800" spc="-70" dirty="0" smtClean="0">
                <a:latin typeface="+mn-ea"/>
                <a:ea typeface="+mn-ea"/>
              </a:rPr>
              <a:t>사용</a:t>
            </a:r>
            <a:endParaRPr lang="ko-KR" altLang="en-US" sz="800" spc="-70" dirty="0">
              <a:latin typeface="+mn-ea"/>
              <a:ea typeface="+mn-ea"/>
            </a:endParaRPr>
          </a:p>
        </p:txBody>
      </p:sp>
      <p:pic>
        <p:nvPicPr>
          <p:cNvPr id="68" name="그래픽 63">
            <a:extLst>
              <a:ext uri="{FF2B5EF4-FFF2-40B4-BE49-F238E27FC236}">
                <a16:creationId xmlns="" xmlns:a16="http://schemas.microsoft.com/office/drawing/2014/main" id="{8B10708F-7507-4658-86D8-6C5B859EC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36464" y="1452646"/>
            <a:ext cx="108000" cy="10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5E0C88E8-BC77-38B3-3C39-CE9A8D5BA8B4}"/>
              </a:ext>
            </a:extLst>
          </p:cNvPr>
          <p:cNvSpPr txBox="1"/>
          <p:nvPr/>
        </p:nvSpPr>
        <p:spPr>
          <a:xfrm>
            <a:off x="3051493" y="1393117"/>
            <a:ext cx="4655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800" spc="-70" dirty="0">
                <a:latin typeface="+mn-ea"/>
                <a:ea typeface="+mn-ea"/>
              </a:rPr>
              <a:t>미사용</a:t>
            </a:r>
          </a:p>
        </p:txBody>
      </p:sp>
      <p:pic>
        <p:nvPicPr>
          <p:cNvPr id="70" name="그래픽 63">
            <a:extLst>
              <a:ext uri="{FF2B5EF4-FFF2-40B4-BE49-F238E27FC236}">
                <a16:creationId xmlns="" xmlns:a16="http://schemas.microsoft.com/office/drawing/2014/main" id="{34772AD0-5DBE-1C8C-5510-F72EB15F1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0806" y="1450591"/>
            <a:ext cx="108000" cy="10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4020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3DFB02E-9775-F6D7-7D0A-521DD0F77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>
            <a:extLst>
              <a:ext uri="{FF2B5EF4-FFF2-40B4-BE49-F238E27FC236}">
                <a16:creationId xmlns="" xmlns:a16="http://schemas.microsoft.com/office/drawing/2014/main" id="{2A2D47AF-F45C-B6BD-893F-D4528D033E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45665"/>
              </p:ext>
            </p:extLst>
          </p:nvPr>
        </p:nvGraphicFramePr>
        <p:xfrm>
          <a:off x="1416050" y="1153447"/>
          <a:ext cx="6480150" cy="3636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150">
                  <a:extLst>
                    <a:ext uri="{9D8B030D-6E8A-4147-A177-3AD203B41FA5}">
                      <a16:colId xmlns="" xmlns:a16="http://schemas.microsoft.com/office/drawing/2014/main" val="2636072920"/>
                    </a:ext>
                  </a:extLst>
                </a:gridCol>
              </a:tblGrid>
              <a:tr h="300728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100" b="1" spc="-5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알림메시지</a:t>
                      </a:r>
                      <a:r>
                        <a:rPr lang="ko-KR" altLang="en-US" sz="1100" b="1" spc="-5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대상 </a:t>
                      </a:r>
                      <a:r>
                        <a:rPr lang="ko-KR" altLang="en-US" sz="1100" b="1" spc="-5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등록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45887627"/>
                  </a:ext>
                </a:extLst>
              </a:tr>
              <a:tr h="3335787">
                <a:tc>
                  <a:txBody>
                    <a:bodyPr/>
                    <a:lstStyle/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23684597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="" xmlns:a16="http://schemas.microsoft.com/office/drawing/2014/main" id="{1E01D4CD-B86B-7A76-2465-E15B9E4ADA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628201"/>
              </p:ext>
            </p:extLst>
          </p:nvPr>
        </p:nvGraphicFramePr>
        <p:xfrm>
          <a:off x="1558346" y="1571073"/>
          <a:ext cx="6152508" cy="6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9600">
                  <a:extLst>
                    <a:ext uri="{9D8B030D-6E8A-4147-A177-3AD203B41FA5}">
                      <a16:colId xmlns="" xmlns:a16="http://schemas.microsoft.com/office/drawing/2014/main" val="4207431980"/>
                    </a:ext>
                  </a:extLst>
                </a:gridCol>
                <a:gridCol w="4962908">
                  <a:extLst>
                    <a:ext uri="{9D8B030D-6E8A-4147-A177-3AD203B41FA5}">
                      <a16:colId xmlns="" xmlns:a16="http://schemas.microsoft.com/office/drawing/2014/main" val="3969474030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금융기관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rgbClr val="FF0000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21177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rgbClr val="FF0000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36898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사용여부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chemeClr val="accent1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4" name="표 43">
            <a:extLst>
              <a:ext uri="{FF2B5EF4-FFF2-40B4-BE49-F238E27FC236}">
                <a16:creationId xmlns="" xmlns:a16="http://schemas.microsoft.com/office/drawing/2014/main" id="{40D2D710-FAB8-0340-6FDF-91F084BA1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07873"/>
              </p:ext>
            </p:extLst>
          </p:nvPr>
        </p:nvGraphicFramePr>
        <p:xfrm>
          <a:off x="8187426" y="1151527"/>
          <a:ext cx="2828076" cy="3530700"/>
        </p:xfrm>
        <a:graphic>
          <a:graphicData uri="http://schemas.openxmlformats.org/drawingml/2006/table">
            <a:tbl>
              <a:tblPr/>
              <a:tblGrid>
                <a:gridCol w="316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11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기본 정보 등록 영역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금융기관</a:t>
                      </a:r>
                      <a:endParaRPr lang="en-US" altLang="ko-KR" sz="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등록 금융기관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dropdown</a:t>
                      </a:r>
                      <a:endParaRPr lang="en-US" altLang="ko-KR" sz="800" b="0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초기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값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선택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6948082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전문코드와 전문내용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dropdown</a:t>
                      </a: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양식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${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} : ${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전문내용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초기값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선택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공통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코드에서 적용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전문번호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사용여부 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1,2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인 값</a:t>
                      </a:r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3593575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1-3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사용여부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사용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미사용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라디오버튼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092186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ko-KR" sz="8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신규대상 등록 영역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9934803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2-1</a:t>
                      </a:r>
                      <a:endParaRPr lang="en-US" altLang="ko-KR" sz="8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신규대상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관리자 회원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dropdown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양식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: ${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담당부서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} | ${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담당자명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초기값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선택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추가된 담당자들은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dropdown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에서 제외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대상이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명이 넘어갈 시 </a:t>
                      </a:r>
                      <a:r>
                        <a:rPr kumimoji="0" lang="ko-KR" altLang="en-US" sz="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페이지네이션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적용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(1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페이지 당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명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721908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2-2</a:t>
                      </a:r>
                      <a:endParaRPr lang="en-US" altLang="ko-KR" sz="8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삭제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삭제할 대상 선택 후 클릭 시 삭제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체크박스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복수선택 가능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en-US" altLang="ko-KR" sz="8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저장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-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금융기관과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 가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key 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값으로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이미 등록된 금융기관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– </a:t>
                      </a: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</a:t>
                      </a: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쌍이 있을 시</a:t>
                      </a: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경고 </a:t>
                      </a:r>
                      <a:r>
                        <a:rPr lang="en-US" altLang="ko-KR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Alert </a:t>
                      </a:r>
                      <a:r>
                        <a:rPr lang="ko-KR" altLang="en-US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필요</a:t>
                      </a:r>
                      <a:endParaRPr lang="en-US" altLang="ko-KR" sz="800" b="0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  - Alert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문구 </a:t>
                      </a:r>
                      <a:r>
                        <a:rPr kumimoji="0" lang="en-US" altLang="ko-K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ko-KR" altLang="en-US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이미 등록된 금융기관과 전문코드</a:t>
                      </a:r>
                      <a:endParaRPr kumimoji="0" lang="en-US" altLang="ko-K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48919898"/>
                  </a:ext>
                </a:extLst>
              </a:tr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en-US" altLang="ko-KR" sz="8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fontAlgn="ctr" latinLnBrk="1" hangingPunct="1">
                        <a:lnSpc>
                          <a:spcPts val="1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전체 </a:t>
                      </a:r>
                      <a:r>
                        <a:rPr lang="ko-KR" alt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영역 초기화</a:t>
                      </a:r>
                      <a:endParaRPr lang="en-US" altLang="ko-K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4984000"/>
                  </a:ext>
                </a:extLst>
              </a:tr>
            </a:tbl>
          </a:graphicData>
        </a:graphic>
      </p:graphicFrame>
      <p:grpSp>
        <p:nvGrpSpPr>
          <p:cNvPr id="31" name="그룹 30">
            <a:extLst>
              <a:ext uri="{FF2B5EF4-FFF2-40B4-BE49-F238E27FC236}">
                <a16:creationId xmlns="" xmlns:a16="http://schemas.microsoft.com/office/drawing/2014/main" id="{67562473-25C0-C9FB-2A0D-4014E999A93D}"/>
              </a:ext>
            </a:extLst>
          </p:cNvPr>
          <p:cNvGrpSpPr/>
          <p:nvPr/>
        </p:nvGrpSpPr>
        <p:grpSpPr>
          <a:xfrm>
            <a:off x="1514103" y="5992918"/>
            <a:ext cx="1221022" cy="220848"/>
            <a:chOff x="1075697" y="4511662"/>
            <a:chExt cx="1221022" cy="220848"/>
          </a:xfrm>
        </p:grpSpPr>
        <p:sp>
          <p:nvSpPr>
            <p:cNvPr id="32" name="Rectangle 109">
              <a:extLst>
                <a:ext uri="{FF2B5EF4-FFF2-40B4-BE49-F238E27FC236}">
                  <a16:creationId xmlns="" xmlns:a16="http://schemas.microsoft.com/office/drawing/2014/main" id="{85508A5E-08BC-4EA3-35BA-6F412B0AE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697" y="4511662"/>
              <a:ext cx="580325" cy="2159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  <a:headEnd/>
              <a:tailEnd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36000" tIns="36000" rIns="36000" bIns="36000" anchor="ctr"/>
            <a:lstStyle/>
            <a:p>
              <a:pPr algn="ctr"/>
              <a:r>
                <a:rPr lang="ko-KR" altLang="en-US" sz="900" b="1" spc="-50" dirty="0">
                  <a:solidFill>
                    <a:schemeClr val="bg1"/>
                  </a:solidFill>
                  <a:latin typeface="+mn-ea"/>
                </a:rPr>
                <a:t>저장</a:t>
              </a:r>
            </a:p>
          </p:txBody>
        </p:sp>
        <p:sp>
          <p:nvSpPr>
            <p:cNvPr id="33" name="Rectangle 109">
              <a:extLst>
                <a:ext uri="{FF2B5EF4-FFF2-40B4-BE49-F238E27FC236}">
                  <a16:creationId xmlns="" xmlns:a16="http://schemas.microsoft.com/office/drawing/2014/main" id="{42BD137C-AD9F-FB53-E5AB-AB6035ED6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394" y="4516610"/>
              <a:ext cx="580325" cy="215900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800" kern="0" spc="-7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초기화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CCCA28FA-CDB5-CC8A-1FB9-5481D46782B3}"/>
              </a:ext>
            </a:extLst>
          </p:cNvPr>
          <p:cNvSpPr txBox="1"/>
          <p:nvPr/>
        </p:nvSpPr>
        <p:spPr>
          <a:xfrm>
            <a:off x="1343026" y="5789110"/>
            <a:ext cx="392361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900" b="1" dirty="0">
                <a:latin typeface="돋움" pitchFamily="50" charset="-127"/>
                <a:ea typeface="돋움" pitchFamily="50" charset="-127"/>
                <a:cs typeface="Verdana" pitchFamily="34" charset="0"/>
              </a:rPr>
              <a:t>&lt; Case : </a:t>
            </a:r>
            <a:r>
              <a:rPr lang="ko-KR" altLang="en-US" sz="900" b="1" dirty="0">
                <a:latin typeface="돋움" pitchFamily="50" charset="-127"/>
                <a:ea typeface="돋움" pitchFamily="50" charset="-127"/>
                <a:cs typeface="Verdana" pitchFamily="34" charset="0"/>
              </a:rPr>
              <a:t>필수 정보 미 입력</a:t>
            </a:r>
            <a:r>
              <a:rPr lang="en-US" altLang="ko-KR" sz="900" b="1" dirty="0">
                <a:latin typeface="돋움" pitchFamily="50" charset="-127"/>
                <a:ea typeface="돋움" pitchFamily="50" charset="-127"/>
                <a:cs typeface="Verdana" pitchFamily="34" charset="0"/>
              </a:rPr>
              <a:t>&gt;</a:t>
            </a:r>
            <a:endParaRPr lang="ko-KR" altLang="en-US" sz="900" b="1" dirty="0">
              <a:latin typeface="돋움" pitchFamily="50" charset="-127"/>
              <a:ea typeface="돋움" pitchFamily="50" charset="-127"/>
              <a:cs typeface="Verdana" pitchFamily="34" charset="0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53475092-C270-44D3-EF7B-4241942D2D65}"/>
              </a:ext>
            </a:extLst>
          </p:cNvPr>
          <p:cNvSpPr/>
          <p:nvPr/>
        </p:nvSpPr>
        <p:spPr>
          <a:xfrm>
            <a:off x="1426550" y="1458475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곱셈 기호 22">
            <a:extLst>
              <a:ext uri="{FF2B5EF4-FFF2-40B4-BE49-F238E27FC236}">
                <a16:creationId xmlns="" xmlns:a16="http://schemas.microsoft.com/office/drawing/2014/main" id="{AA8EC83B-4ED7-8A20-22E2-17DFAF9CCE31}"/>
              </a:ext>
            </a:extLst>
          </p:cNvPr>
          <p:cNvSpPr/>
          <p:nvPr/>
        </p:nvSpPr>
        <p:spPr>
          <a:xfrm>
            <a:off x="7725708" y="1258263"/>
            <a:ext cx="108000" cy="108000"/>
          </a:xfrm>
          <a:prstGeom prst="mathMultiply">
            <a:avLst>
              <a:gd name="adj1" fmla="val 8086"/>
            </a:avLst>
          </a:prstGeom>
          <a:solidFill>
            <a:schemeClr val="tx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3E2E89A2-5984-A7AD-DE67-C6C8603DE0CA}"/>
              </a:ext>
            </a:extLst>
          </p:cNvPr>
          <p:cNvSpPr/>
          <p:nvPr/>
        </p:nvSpPr>
        <p:spPr>
          <a:xfrm>
            <a:off x="7617461" y="1537511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815177E1-10B8-A20D-D72F-6F69F4B75BCA}"/>
              </a:ext>
            </a:extLst>
          </p:cNvPr>
          <p:cNvSpPr/>
          <p:nvPr/>
        </p:nvSpPr>
        <p:spPr>
          <a:xfrm>
            <a:off x="7617461" y="1984745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1-3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="" xmlns:a16="http://schemas.microsoft.com/office/drawing/2014/main" id="{BFF85FD1-A2D4-6728-5182-EE2B1F1196AF}"/>
              </a:ext>
            </a:extLst>
          </p:cNvPr>
          <p:cNvSpPr/>
          <p:nvPr/>
        </p:nvSpPr>
        <p:spPr>
          <a:xfrm>
            <a:off x="7617461" y="1761128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1-2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5" name="그룹 84">
            <a:extLst>
              <a:ext uri="{FF2B5EF4-FFF2-40B4-BE49-F238E27FC236}">
                <a16:creationId xmlns="" xmlns:a16="http://schemas.microsoft.com/office/drawing/2014/main" id="{45A83773-B192-3ACE-DC81-A5A32948A773}"/>
              </a:ext>
            </a:extLst>
          </p:cNvPr>
          <p:cNvGrpSpPr/>
          <p:nvPr/>
        </p:nvGrpSpPr>
        <p:grpSpPr>
          <a:xfrm>
            <a:off x="2835174" y="1608154"/>
            <a:ext cx="1538098" cy="144462"/>
            <a:chOff x="-163297" y="1319499"/>
            <a:chExt cx="3862797" cy="144462"/>
          </a:xfrm>
          <a:solidFill>
            <a:schemeClr val="bg1"/>
          </a:solidFill>
        </p:grpSpPr>
        <p:sp>
          <p:nvSpPr>
            <p:cNvPr id="87" name="직사각형 86">
              <a:extLst>
                <a:ext uri="{FF2B5EF4-FFF2-40B4-BE49-F238E27FC236}">
                  <a16:creationId xmlns="" xmlns:a16="http://schemas.microsoft.com/office/drawing/2014/main" id="{738FD04B-CB5B-1BD5-2295-013C5D3A4382}"/>
                </a:ext>
              </a:extLst>
            </p:cNvPr>
            <p:cNvSpPr/>
            <p:nvPr/>
          </p:nvSpPr>
          <p:spPr bwMode="auto">
            <a:xfrm>
              <a:off x="-163297" y="1319499"/>
              <a:ext cx="3862797" cy="144462"/>
            </a:xfrm>
            <a:prstGeom prst="rect">
              <a:avLst/>
            </a:prstGeom>
            <a:grpFill/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36000" tIns="0" rIns="36000" bIns="0" anchor="ctr"/>
            <a:lstStyle/>
            <a:p>
              <a:pPr algn="l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800" kern="0" spc="-50" smtClean="0">
                  <a:solidFill>
                    <a:srgbClr val="000000"/>
                  </a:solidFill>
                  <a:latin typeface="+mn-ea"/>
                  <a:ea typeface="+mn-ea"/>
                </a:rPr>
                <a:t>선택</a:t>
              </a:r>
              <a:endParaRPr kumimoji="0" lang="en-US" altLang="ko-KR" sz="800" kern="0" spc="-5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="" xmlns:a16="http://schemas.microsoft.com/office/drawing/2014/main" id="{A5D14973-C992-5D7C-BF27-ED7B5579023A}"/>
                </a:ext>
              </a:extLst>
            </p:cNvPr>
            <p:cNvSpPr txBox="1"/>
            <p:nvPr/>
          </p:nvSpPr>
          <p:spPr>
            <a:xfrm>
              <a:off x="3406466" y="1352628"/>
              <a:ext cx="220520" cy="9233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z="600" dirty="0">
                  <a:latin typeface="+mn-ea"/>
                  <a:ea typeface="+mn-ea"/>
                  <a:cs typeface="Arial" pitchFamily="34" charset="0"/>
                </a:rPr>
                <a:t>▼</a:t>
              </a:r>
            </a:p>
          </p:txBody>
        </p:sp>
      </p:grpSp>
      <p:sp>
        <p:nvSpPr>
          <p:cNvPr id="97" name="직사각형 96">
            <a:extLst>
              <a:ext uri="{FF2B5EF4-FFF2-40B4-BE49-F238E27FC236}">
                <a16:creationId xmlns="" xmlns:a16="http://schemas.microsoft.com/office/drawing/2014/main" id="{0259AC51-58ED-188C-31CD-94ED6BAC6A08}"/>
              </a:ext>
            </a:extLst>
          </p:cNvPr>
          <p:cNvSpPr/>
          <p:nvPr/>
        </p:nvSpPr>
        <p:spPr bwMode="auto">
          <a:xfrm>
            <a:off x="2835174" y="1824889"/>
            <a:ext cx="1538098" cy="144462"/>
          </a:xfrm>
          <a:prstGeom prst="rect">
            <a:avLst/>
          </a:prstGeom>
          <a:noFill/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spc="-50">
                <a:solidFill>
                  <a:srgbClr val="000000"/>
                </a:solidFill>
                <a:latin typeface="+mn-ea"/>
                <a:ea typeface="+mn-ea"/>
              </a:rPr>
              <a:t>선택</a:t>
            </a: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D6965427-4F9E-1020-EF14-A292FE602100}"/>
              </a:ext>
            </a:extLst>
          </p:cNvPr>
          <p:cNvSpPr txBox="1"/>
          <p:nvPr/>
        </p:nvSpPr>
        <p:spPr>
          <a:xfrm>
            <a:off x="4256591" y="1858018"/>
            <a:ext cx="87807" cy="923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ko-KR" altLang="en-US" sz="600" dirty="0">
                <a:latin typeface="+mn-ea"/>
                <a:ea typeface="+mn-ea"/>
                <a:cs typeface="Arial" pitchFamily="34" charset="0"/>
              </a:rPr>
              <a:t>▼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22BDEAA6-3343-48BA-83C3-C4D52745A533}"/>
              </a:ext>
            </a:extLst>
          </p:cNvPr>
          <p:cNvSpPr txBox="1"/>
          <p:nvPr/>
        </p:nvSpPr>
        <p:spPr>
          <a:xfrm>
            <a:off x="2930364" y="2012362"/>
            <a:ext cx="3718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800" spc="-70" dirty="0" smtClean="0">
                <a:latin typeface="+mn-ea"/>
                <a:ea typeface="+mn-ea"/>
              </a:rPr>
              <a:t>사용</a:t>
            </a:r>
            <a:endParaRPr lang="ko-KR" altLang="en-US" sz="800" spc="-70" dirty="0">
              <a:latin typeface="+mn-ea"/>
              <a:ea typeface="+mn-ea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5E0C88E8-BC77-38B3-3C39-CE9A8D5BA8B4}"/>
              </a:ext>
            </a:extLst>
          </p:cNvPr>
          <p:cNvSpPr txBox="1"/>
          <p:nvPr/>
        </p:nvSpPr>
        <p:spPr>
          <a:xfrm>
            <a:off x="3533793" y="2008692"/>
            <a:ext cx="4655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800" spc="-70" dirty="0">
                <a:latin typeface="+mn-ea"/>
                <a:ea typeface="+mn-ea"/>
              </a:rPr>
              <a:t>미사용</a:t>
            </a:r>
          </a:p>
        </p:txBody>
      </p:sp>
      <p:sp>
        <p:nvSpPr>
          <p:cNvPr id="22" name="타원 21"/>
          <p:cNvSpPr/>
          <p:nvPr/>
        </p:nvSpPr>
        <p:spPr>
          <a:xfrm>
            <a:off x="2845850" y="2061038"/>
            <a:ext cx="115566" cy="111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2868675" y="2081575"/>
            <a:ext cx="70225" cy="67754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3463430" y="2061038"/>
            <a:ext cx="115566" cy="111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477756" y="2435091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000" dirty="0" smtClean="0"/>
              <a:t>알림 대상</a:t>
            </a:r>
            <a:endParaRPr lang="ko-KR" altLang="en-US" sz="1000" dirty="0"/>
          </a:p>
        </p:txBody>
      </p:sp>
      <p:graphicFrame>
        <p:nvGraphicFramePr>
          <p:cNvPr id="57" name="표 56">
            <a:extLst>
              <a:ext uri="{FF2B5EF4-FFF2-40B4-BE49-F238E27FC236}">
                <a16:creationId xmlns="" xmlns:a16="http://schemas.microsoft.com/office/drawing/2014/main" id="{B97F16FB-8F0A-45C5-8DCE-DEE478518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273874"/>
              </p:ext>
            </p:extLst>
          </p:nvPr>
        </p:nvGraphicFramePr>
        <p:xfrm>
          <a:off x="1555448" y="3084902"/>
          <a:ext cx="6155406" cy="574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129">
                  <a:extLst>
                    <a:ext uri="{9D8B030D-6E8A-4147-A177-3AD203B41FA5}">
                      <a16:colId xmlns="" xmlns:a16="http://schemas.microsoft.com/office/drawing/2014/main" val="2476467903"/>
                    </a:ext>
                  </a:extLst>
                </a:gridCol>
                <a:gridCol w="449129"/>
                <a:gridCol w="730808">
                  <a:extLst>
                    <a:ext uri="{9D8B030D-6E8A-4147-A177-3AD203B41FA5}">
                      <a16:colId xmlns="" xmlns:a16="http://schemas.microsoft.com/office/drawing/2014/main" val="3899976897"/>
                    </a:ext>
                  </a:extLst>
                </a:gridCol>
                <a:gridCol w="1266715"/>
                <a:gridCol w="962846"/>
                <a:gridCol w="1005953">
                  <a:extLst>
                    <a:ext uri="{9D8B030D-6E8A-4147-A177-3AD203B41FA5}">
                      <a16:colId xmlns="" xmlns:a16="http://schemas.microsoft.com/office/drawing/2014/main" val="3381634010"/>
                    </a:ext>
                  </a:extLst>
                </a:gridCol>
                <a:gridCol w="1290826">
                  <a:extLst>
                    <a:ext uri="{9D8B030D-6E8A-4147-A177-3AD203B41FA5}">
                      <a16:colId xmlns="" xmlns:a16="http://schemas.microsoft.com/office/drawing/2014/main" val="1621397063"/>
                    </a:ext>
                  </a:extLst>
                </a:gridCol>
              </a:tblGrid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담당자명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담당부서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아이디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휴대폰번호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이메일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185383"/>
                  </a:ext>
                </a:extLst>
              </a:tr>
              <a:tr h="382994">
                <a:tc gridSpan="7"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데이터가 없습니다</a:t>
                      </a:r>
                      <a:r>
                        <a:rPr lang="en-US" altLang="ko-KR" sz="7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5631564"/>
                  </a:ext>
                </a:extLst>
              </a:tr>
            </a:tbl>
          </a:graphicData>
        </a:graphic>
      </p:graphicFrame>
      <p:graphicFrame>
        <p:nvGraphicFramePr>
          <p:cNvPr id="59" name="표 58">
            <a:extLst>
              <a:ext uri="{FF2B5EF4-FFF2-40B4-BE49-F238E27FC236}">
                <a16:creationId xmlns="" xmlns:a16="http://schemas.microsoft.com/office/drawing/2014/main" id="{B97F16FB-8F0A-45C5-8DCE-DEE478518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0497"/>
              </p:ext>
            </p:extLst>
          </p:nvPr>
        </p:nvGraphicFramePr>
        <p:xfrm>
          <a:off x="1555448" y="4971561"/>
          <a:ext cx="6135966" cy="574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711">
                  <a:extLst>
                    <a:ext uri="{9D8B030D-6E8A-4147-A177-3AD203B41FA5}">
                      <a16:colId xmlns="" xmlns:a16="http://schemas.microsoft.com/office/drawing/2014/main" val="2476467903"/>
                    </a:ext>
                  </a:extLst>
                </a:gridCol>
                <a:gridCol w="447711"/>
                <a:gridCol w="728499">
                  <a:extLst>
                    <a:ext uri="{9D8B030D-6E8A-4147-A177-3AD203B41FA5}">
                      <a16:colId xmlns="" xmlns:a16="http://schemas.microsoft.com/office/drawing/2014/main" val="3899976897"/>
                    </a:ext>
                  </a:extLst>
                </a:gridCol>
                <a:gridCol w="1262714"/>
                <a:gridCol w="959806"/>
                <a:gridCol w="1002776">
                  <a:extLst>
                    <a:ext uri="{9D8B030D-6E8A-4147-A177-3AD203B41FA5}">
                      <a16:colId xmlns="" xmlns:a16="http://schemas.microsoft.com/office/drawing/2014/main" val="3381634010"/>
                    </a:ext>
                  </a:extLst>
                </a:gridCol>
                <a:gridCol w="1286749">
                  <a:extLst>
                    <a:ext uri="{9D8B030D-6E8A-4147-A177-3AD203B41FA5}">
                      <a16:colId xmlns="" xmlns:a16="http://schemas.microsoft.com/office/drawing/2014/main" val="1621397063"/>
                    </a:ext>
                  </a:extLst>
                </a:gridCol>
              </a:tblGrid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담당자명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담당부서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아이디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휴대폰번호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이메일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185383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홍명관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IT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개발본부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vcxz4321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010-3391-3012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hmga1115@esikorea.com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5631564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신대경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미래전략실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Deekay0504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010-2878-4291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dkshin@esikorea.com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8305863"/>
                  </a:ext>
                </a:extLst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679813"/>
              </p:ext>
            </p:extLst>
          </p:nvPr>
        </p:nvGraphicFramePr>
        <p:xfrm>
          <a:off x="1556572" y="2731682"/>
          <a:ext cx="6152508" cy="21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9600"/>
                <a:gridCol w="4962908"/>
              </a:tblGrid>
              <a:tr h="216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신규대상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rgbClr val="FF0000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" name="Rectangle 109">
            <a:extLst>
              <a:ext uri="{FF2B5EF4-FFF2-40B4-BE49-F238E27FC236}">
                <a16:creationId xmlns="" xmlns:a16="http://schemas.microsoft.com/office/drawing/2014/main" id="{1DFD6863-5373-E1E4-84F7-096D912C1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4709" y="2763365"/>
            <a:ext cx="391547" cy="1444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/>
          <a:p>
            <a:pPr algn="ctr"/>
            <a:r>
              <a:rPr lang="ko-KR" altLang="en-US" sz="800" b="1" spc="-50" dirty="0" smtClean="0">
                <a:solidFill>
                  <a:schemeClr val="tx1"/>
                </a:solidFill>
                <a:latin typeface="+mn-ea"/>
              </a:rPr>
              <a:t>추가</a:t>
            </a:r>
            <a:endParaRPr lang="ko-KR" altLang="en-US" sz="800" b="1" spc="-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="" xmlns:a16="http://schemas.microsoft.com/office/drawing/2014/main" id="{0259AC51-58ED-188C-31CD-94ED6BAC6A08}"/>
              </a:ext>
            </a:extLst>
          </p:cNvPr>
          <p:cNvSpPr/>
          <p:nvPr/>
        </p:nvSpPr>
        <p:spPr bwMode="auto">
          <a:xfrm>
            <a:off x="2835174" y="2763365"/>
            <a:ext cx="1538098" cy="144462"/>
          </a:xfrm>
          <a:prstGeom prst="rect">
            <a:avLst/>
          </a:prstGeom>
          <a:noFill/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spc="-50">
                <a:solidFill>
                  <a:srgbClr val="000000"/>
                </a:solidFill>
                <a:latin typeface="+mn-ea"/>
                <a:ea typeface="+mn-ea"/>
              </a:rPr>
              <a:t>선택</a:t>
            </a: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D6965427-4F9E-1020-EF14-A292FE602100}"/>
              </a:ext>
            </a:extLst>
          </p:cNvPr>
          <p:cNvSpPr txBox="1"/>
          <p:nvPr/>
        </p:nvSpPr>
        <p:spPr>
          <a:xfrm>
            <a:off x="4256591" y="2786881"/>
            <a:ext cx="87807" cy="923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ko-KR" altLang="en-US" sz="600" dirty="0">
                <a:latin typeface="+mn-ea"/>
                <a:ea typeface="+mn-ea"/>
                <a:cs typeface="Arial" pitchFamily="34" charset="0"/>
              </a:rPr>
              <a:t>▼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1555448" y="3084902"/>
            <a:ext cx="6170260" cy="574491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1555448" y="4956838"/>
            <a:ext cx="6170260" cy="574491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자유형 29"/>
          <p:cNvSpPr/>
          <p:nvPr/>
        </p:nvSpPr>
        <p:spPr>
          <a:xfrm>
            <a:off x="1087258" y="3489960"/>
            <a:ext cx="436742" cy="1493520"/>
          </a:xfrm>
          <a:custGeom>
            <a:avLst/>
            <a:gdLst>
              <a:gd name="connsiteX0" fmla="*/ 436742 w 436742"/>
              <a:gd name="connsiteY0" fmla="*/ 0 h 1493520"/>
              <a:gd name="connsiteX1" fmla="*/ 398642 w 436742"/>
              <a:gd name="connsiteY1" fmla="*/ 15240 h 1493520"/>
              <a:gd name="connsiteX2" fmla="*/ 352922 w 436742"/>
              <a:gd name="connsiteY2" fmla="*/ 45720 h 1493520"/>
              <a:gd name="connsiteX3" fmla="*/ 284342 w 436742"/>
              <a:gd name="connsiteY3" fmla="*/ 91440 h 1493520"/>
              <a:gd name="connsiteX4" fmla="*/ 238622 w 436742"/>
              <a:gd name="connsiteY4" fmla="*/ 121920 h 1493520"/>
              <a:gd name="connsiteX5" fmla="*/ 215762 w 436742"/>
              <a:gd name="connsiteY5" fmla="*/ 137160 h 1493520"/>
              <a:gd name="connsiteX6" fmla="*/ 177662 w 436742"/>
              <a:gd name="connsiteY6" fmla="*/ 167640 h 1493520"/>
              <a:gd name="connsiteX7" fmla="*/ 162422 w 436742"/>
              <a:gd name="connsiteY7" fmla="*/ 190500 h 1493520"/>
              <a:gd name="connsiteX8" fmla="*/ 139562 w 436742"/>
              <a:gd name="connsiteY8" fmla="*/ 205740 h 1493520"/>
              <a:gd name="connsiteX9" fmla="*/ 124322 w 436742"/>
              <a:gd name="connsiteY9" fmla="*/ 228600 h 1493520"/>
              <a:gd name="connsiteX10" fmla="*/ 101462 w 436742"/>
              <a:gd name="connsiteY10" fmla="*/ 259080 h 1493520"/>
              <a:gd name="connsiteX11" fmla="*/ 70982 w 436742"/>
              <a:gd name="connsiteY11" fmla="*/ 327660 h 1493520"/>
              <a:gd name="connsiteX12" fmla="*/ 40502 w 436742"/>
              <a:gd name="connsiteY12" fmla="*/ 396240 h 1493520"/>
              <a:gd name="connsiteX13" fmla="*/ 25262 w 436742"/>
              <a:gd name="connsiteY13" fmla="*/ 472440 h 1493520"/>
              <a:gd name="connsiteX14" fmla="*/ 10022 w 436742"/>
              <a:gd name="connsiteY14" fmla="*/ 502920 h 1493520"/>
              <a:gd name="connsiteX15" fmla="*/ 10022 w 436742"/>
              <a:gd name="connsiteY15" fmla="*/ 815340 h 1493520"/>
              <a:gd name="connsiteX16" fmla="*/ 17642 w 436742"/>
              <a:gd name="connsiteY16" fmla="*/ 845820 h 1493520"/>
              <a:gd name="connsiteX17" fmla="*/ 25262 w 436742"/>
              <a:gd name="connsiteY17" fmla="*/ 891540 h 1493520"/>
              <a:gd name="connsiteX18" fmla="*/ 32882 w 436742"/>
              <a:gd name="connsiteY18" fmla="*/ 922020 h 1493520"/>
              <a:gd name="connsiteX19" fmla="*/ 48122 w 436742"/>
              <a:gd name="connsiteY19" fmla="*/ 982980 h 1493520"/>
              <a:gd name="connsiteX20" fmla="*/ 55742 w 436742"/>
              <a:gd name="connsiteY20" fmla="*/ 1013460 h 1493520"/>
              <a:gd name="connsiteX21" fmla="*/ 86222 w 436742"/>
              <a:gd name="connsiteY21" fmla="*/ 1082040 h 1493520"/>
              <a:gd name="connsiteX22" fmla="*/ 93842 w 436742"/>
              <a:gd name="connsiteY22" fmla="*/ 1112520 h 1493520"/>
              <a:gd name="connsiteX23" fmla="*/ 109082 w 436742"/>
              <a:gd name="connsiteY23" fmla="*/ 1135380 h 1493520"/>
              <a:gd name="connsiteX24" fmla="*/ 124322 w 436742"/>
              <a:gd name="connsiteY24" fmla="*/ 1165860 h 1493520"/>
              <a:gd name="connsiteX25" fmla="*/ 131942 w 436742"/>
              <a:gd name="connsiteY25" fmla="*/ 1188720 h 1493520"/>
              <a:gd name="connsiteX26" fmla="*/ 162422 w 436742"/>
              <a:gd name="connsiteY26" fmla="*/ 1234440 h 1493520"/>
              <a:gd name="connsiteX27" fmla="*/ 192902 w 436742"/>
              <a:gd name="connsiteY27" fmla="*/ 1280160 h 1493520"/>
              <a:gd name="connsiteX28" fmla="*/ 208142 w 436742"/>
              <a:gd name="connsiteY28" fmla="*/ 1303020 h 1493520"/>
              <a:gd name="connsiteX29" fmla="*/ 223382 w 436742"/>
              <a:gd name="connsiteY29" fmla="*/ 1325880 h 1493520"/>
              <a:gd name="connsiteX30" fmla="*/ 246242 w 436742"/>
              <a:gd name="connsiteY30" fmla="*/ 1333500 h 1493520"/>
              <a:gd name="connsiteX31" fmla="*/ 276722 w 436742"/>
              <a:gd name="connsiteY31" fmla="*/ 1363980 h 1493520"/>
              <a:gd name="connsiteX32" fmla="*/ 291962 w 436742"/>
              <a:gd name="connsiteY32" fmla="*/ 1386840 h 1493520"/>
              <a:gd name="connsiteX33" fmla="*/ 337682 w 436742"/>
              <a:gd name="connsiteY33" fmla="*/ 1417320 h 1493520"/>
              <a:gd name="connsiteX34" fmla="*/ 360542 w 436742"/>
              <a:gd name="connsiteY34" fmla="*/ 1432560 h 1493520"/>
              <a:gd name="connsiteX35" fmla="*/ 383402 w 436742"/>
              <a:gd name="connsiteY35" fmla="*/ 1447800 h 1493520"/>
              <a:gd name="connsiteX36" fmla="*/ 429122 w 436742"/>
              <a:gd name="connsiteY36" fmla="*/ 1463040 h 1493520"/>
              <a:gd name="connsiteX37" fmla="*/ 398642 w 436742"/>
              <a:gd name="connsiteY37" fmla="*/ 1424940 h 1493520"/>
              <a:gd name="connsiteX38" fmla="*/ 391022 w 436742"/>
              <a:gd name="connsiteY38" fmla="*/ 1402080 h 1493520"/>
              <a:gd name="connsiteX39" fmla="*/ 337682 w 436742"/>
              <a:gd name="connsiteY39" fmla="*/ 1379220 h 1493520"/>
              <a:gd name="connsiteX40" fmla="*/ 322442 w 436742"/>
              <a:gd name="connsiteY40" fmla="*/ 1402080 h 1493520"/>
              <a:gd name="connsiteX41" fmla="*/ 307202 w 436742"/>
              <a:gd name="connsiteY41" fmla="*/ 1447800 h 1493520"/>
              <a:gd name="connsiteX42" fmla="*/ 314822 w 436742"/>
              <a:gd name="connsiteY42" fmla="*/ 1485900 h 1493520"/>
              <a:gd name="connsiteX43" fmla="*/ 337682 w 436742"/>
              <a:gd name="connsiteY43" fmla="*/ 1493520 h 1493520"/>
              <a:gd name="connsiteX44" fmla="*/ 391022 w 436742"/>
              <a:gd name="connsiteY44" fmla="*/ 1485900 h 1493520"/>
              <a:gd name="connsiteX45" fmla="*/ 429122 w 436742"/>
              <a:gd name="connsiteY45" fmla="*/ 1478280 h 149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36742" h="1493520">
                <a:moveTo>
                  <a:pt x="436742" y="0"/>
                </a:moveTo>
                <a:cubicBezTo>
                  <a:pt x="424042" y="5080"/>
                  <a:pt x="410650" y="8690"/>
                  <a:pt x="398642" y="15240"/>
                </a:cubicBezTo>
                <a:cubicBezTo>
                  <a:pt x="382562" y="24011"/>
                  <a:pt x="368162" y="35560"/>
                  <a:pt x="352922" y="45720"/>
                </a:cubicBezTo>
                <a:lnTo>
                  <a:pt x="284342" y="91440"/>
                </a:lnTo>
                <a:lnTo>
                  <a:pt x="238622" y="121920"/>
                </a:lnTo>
                <a:lnTo>
                  <a:pt x="215762" y="137160"/>
                </a:lnTo>
                <a:cubicBezTo>
                  <a:pt x="172086" y="202674"/>
                  <a:pt x="230242" y="125576"/>
                  <a:pt x="177662" y="167640"/>
                </a:cubicBezTo>
                <a:cubicBezTo>
                  <a:pt x="170511" y="173361"/>
                  <a:pt x="168898" y="184024"/>
                  <a:pt x="162422" y="190500"/>
                </a:cubicBezTo>
                <a:cubicBezTo>
                  <a:pt x="155946" y="196976"/>
                  <a:pt x="147182" y="200660"/>
                  <a:pt x="139562" y="205740"/>
                </a:cubicBezTo>
                <a:cubicBezTo>
                  <a:pt x="134482" y="213360"/>
                  <a:pt x="129645" y="221148"/>
                  <a:pt x="124322" y="228600"/>
                </a:cubicBezTo>
                <a:cubicBezTo>
                  <a:pt x="116940" y="238934"/>
                  <a:pt x="108193" y="248310"/>
                  <a:pt x="101462" y="259080"/>
                </a:cubicBezTo>
                <a:cubicBezTo>
                  <a:pt x="87032" y="282167"/>
                  <a:pt x="82099" y="302647"/>
                  <a:pt x="70982" y="327660"/>
                </a:cubicBezTo>
                <a:cubicBezTo>
                  <a:pt x="53279" y="367492"/>
                  <a:pt x="55561" y="351064"/>
                  <a:pt x="40502" y="396240"/>
                </a:cubicBezTo>
                <a:cubicBezTo>
                  <a:pt x="12579" y="480008"/>
                  <a:pt x="59028" y="359888"/>
                  <a:pt x="25262" y="472440"/>
                </a:cubicBezTo>
                <a:cubicBezTo>
                  <a:pt x="21998" y="483320"/>
                  <a:pt x="15102" y="492760"/>
                  <a:pt x="10022" y="502920"/>
                </a:cubicBezTo>
                <a:cubicBezTo>
                  <a:pt x="-4094" y="644080"/>
                  <a:pt x="-2566" y="595054"/>
                  <a:pt x="10022" y="815340"/>
                </a:cubicBezTo>
                <a:cubicBezTo>
                  <a:pt x="10619" y="825796"/>
                  <a:pt x="15588" y="835551"/>
                  <a:pt x="17642" y="845820"/>
                </a:cubicBezTo>
                <a:cubicBezTo>
                  <a:pt x="20672" y="860970"/>
                  <a:pt x="22232" y="876390"/>
                  <a:pt x="25262" y="891540"/>
                </a:cubicBezTo>
                <a:cubicBezTo>
                  <a:pt x="27316" y="901809"/>
                  <a:pt x="30610" y="911797"/>
                  <a:pt x="32882" y="922020"/>
                </a:cubicBezTo>
                <a:cubicBezTo>
                  <a:pt x="56120" y="1026592"/>
                  <a:pt x="27697" y="911493"/>
                  <a:pt x="48122" y="982980"/>
                </a:cubicBezTo>
                <a:cubicBezTo>
                  <a:pt x="50999" y="993050"/>
                  <a:pt x="52065" y="1003654"/>
                  <a:pt x="55742" y="1013460"/>
                </a:cubicBezTo>
                <a:cubicBezTo>
                  <a:pt x="95574" y="1119679"/>
                  <a:pt x="44517" y="956924"/>
                  <a:pt x="86222" y="1082040"/>
                </a:cubicBezTo>
                <a:cubicBezTo>
                  <a:pt x="89534" y="1091975"/>
                  <a:pt x="89717" y="1102894"/>
                  <a:pt x="93842" y="1112520"/>
                </a:cubicBezTo>
                <a:cubicBezTo>
                  <a:pt x="97450" y="1120938"/>
                  <a:pt x="104538" y="1127429"/>
                  <a:pt x="109082" y="1135380"/>
                </a:cubicBezTo>
                <a:cubicBezTo>
                  <a:pt x="114718" y="1145243"/>
                  <a:pt x="119847" y="1155419"/>
                  <a:pt x="124322" y="1165860"/>
                </a:cubicBezTo>
                <a:cubicBezTo>
                  <a:pt x="127486" y="1173243"/>
                  <a:pt x="128041" y="1181699"/>
                  <a:pt x="131942" y="1188720"/>
                </a:cubicBezTo>
                <a:cubicBezTo>
                  <a:pt x="140837" y="1204731"/>
                  <a:pt x="152262" y="1219200"/>
                  <a:pt x="162422" y="1234440"/>
                </a:cubicBezTo>
                <a:lnTo>
                  <a:pt x="192902" y="1280160"/>
                </a:lnTo>
                <a:lnTo>
                  <a:pt x="208142" y="1303020"/>
                </a:lnTo>
                <a:cubicBezTo>
                  <a:pt x="213222" y="1310640"/>
                  <a:pt x="214694" y="1322984"/>
                  <a:pt x="223382" y="1325880"/>
                </a:cubicBezTo>
                <a:lnTo>
                  <a:pt x="246242" y="1333500"/>
                </a:lnTo>
                <a:cubicBezTo>
                  <a:pt x="262867" y="1383376"/>
                  <a:pt x="239777" y="1334424"/>
                  <a:pt x="276722" y="1363980"/>
                </a:cubicBezTo>
                <a:cubicBezTo>
                  <a:pt x="283873" y="1369701"/>
                  <a:pt x="285070" y="1380809"/>
                  <a:pt x="291962" y="1386840"/>
                </a:cubicBezTo>
                <a:cubicBezTo>
                  <a:pt x="305746" y="1398901"/>
                  <a:pt x="322442" y="1407160"/>
                  <a:pt x="337682" y="1417320"/>
                </a:cubicBezTo>
                <a:lnTo>
                  <a:pt x="360542" y="1432560"/>
                </a:lnTo>
                <a:cubicBezTo>
                  <a:pt x="368162" y="1437640"/>
                  <a:pt x="374714" y="1444904"/>
                  <a:pt x="383402" y="1447800"/>
                </a:cubicBezTo>
                <a:lnTo>
                  <a:pt x="429122" y="1463040"/>
                </a:lnTo>
                <a:cubicBezTo>
                  <a:pt x="409969" y="1405581"/>
                  <a:pt x="438033" y="1474179"/>
                  <a:pt x="398642" y="1424940"/>
                </a:cubicBezTo>
                <a:cubicBezTo>
                  <a:pt x="393624" y="1418668"/>
                  <a:pt x="396040" y="1408352"/>
                  <a:pt x="391022" y="1402080"/>
                </a:cubicBezTo>
                <a:cubicBezTo>
                  <a:pt x="377866" y="1385635"/>
                  <a:pt x="355985" y="1383796"/>
                  <a:pt x="337682" y="1379220"/>
                </a:cubicBezTo>
                <a:cubicBezTo>
                  <a:pt x="332602" y="1386840"/>
                  <a:pt x="326161" y="1393711"/>
                  <a:pt x="322442" y="1402080"/>
                </a:cubicBezTo>
                <a:cubicBezTo>
                  <a:pt x="315918" y="1416760"/>
                  <a:pt x="307202" y="1447800"/>
                  <a:pt x="307202" y="1447800"/>
                </a:cubicBezTo>
                <a:cubicBezTo>
                  <a:pt x="309742" y="1460500"/>
                  <a:pt x="307638" y="1475124"/>
                  <a:pt x="314822" y="1485900"/>
                </a:cubicBezTo>
                <a:cubicBezTo>
                  <a:pt x="319277" y="1492583"/>
                  <a:pt x="329650" y="1493520"/>
                  <a:pt x="337682" y="1493520"/>
                </a:cubicBezTo>
                <a:cubicBezTo>
                  <a:pt x="355643" y="1493520"/>
                  <a:pt x="373351" y="1489113"/>
                  <a:pt x="391022" y="1485900"/>
                </a:cubicBezTo>
                <a:cubicBezTo>
                  <a:pt x="436320" y="1477664"/>
                  <a:pt x="408033" y="1478280"/>
                  <a:pt x="429122" y="147828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398560" y="4182383"/>
            <a:ext cx="99899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ko-KR" altLang="en-US" sz="1000" b="1" dirty="0" smtClean="0"/>
              <a:t>신규대상 추가</a:t>
            </a:r>
            <a:endParaRPr lang="ko-KR" altLang="en-US" sz="1000" b="1" dirty="0"/>
          </a:p>
        </p:txBody>
      </p:sp>
      <p:sp>
        <p:nvSpPr>
          <p:cNvPr id="69" name="타원 68">
            <a:extLst>
              <a:ext uri="{FF2B5EF4-FFF2-40B4-BE49-F238E27FC236}">
                <a16:creationId xmlns="" xmlns:a16="http://schemas.microsoft.com/office/drawing/2014/main" id="{53475092-C270-44D3-EF7B-4241942D2D65}"/>
              </a:ext>
            </a:extLst>
          </p:cNvPr>
          <p:cNvSpPr/>
          <p:nvPr/>
        </p:nvSpPr>
        <p:spPr>
          <a:xfrm>
            <a:off x="1426550" y="2501312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2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="" xmlns:a16="http://schemas.microsoft.com/office/drawing/2014/main" id="{3E2E89A2-5984-A7AD-DE67-C6C8603DE0CA}"/>
              </a:ext>
            </a:extLst>
          </p:cNvPr>
          <p:cNvSpPr/>
          <p:nvPr/>
        </p:nvSpPr>
        <p:spPr>
          <a:xfrm>
            <a:off x="7617461" y="2749682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2-1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3" name="그룹 72">
            <a:extLst>
              <a:ext uri="{FF2B5EF4-FFF2-40B4-BE49-F238E27FC236}">
                <a16:creationId xmlns="" xmlns:a16="http://schemas.microsoft.com/office/drawing/2014/main" id="{9C671730-B493-7981-F4E3-AB951868C670}"/>
              </a:ext>
            </a:extLst>
          </p:cNvPr>
          <p:cNvGrpSpPr/>
          <p:nvPr/>
        </p:nvGrpSpPr>
        <p:grpSpPr>
          <a:xfrm>
            <a:off x="4045614" y="4322143"/>
            <a:ext cx="1221022" cy="220848"/>
            <a:chOff x="1075697" y="4511662"/>
            <a:chExt cx="1221022" cy="220848"/>
          </a:xfrm>
        </p:grpSpPr>
        <p:sp>
          <p:nvSpPr>
            <p:cNvPr id="74" name="Rectangle 109">
              <a:extLst>
                <a:ext uri="{FF2B5EF4-FFF2-40B4-BE49-F238E27FC236}">
                  <a16:creationId xmlns="" xmlns:a16="http://schemas.microsoft.com/office/drawing/2014/main" id="{1DFD6863-5373-E1E4-84F7-096D912C1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697" y="4511662"/>
              <a:ext cx="580325" cy="2159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36000" tIns="36000" rIns="36000" bIns="36000" anchor="ctr"/>
            <a:lstStyle/>
            <a:p>
              <a:pPr algn="ctr"/>
              <a:r>
                <a:rPr lang="ko-KR" altLang="en-US" sz="900" b="1" spc="-50" smtClean="0">
                  <a:solidFill>
                    <a:schemeClr val="bg1"/>
                  </a:solidFill>
                  <a:latin typeface="+mn-ea"/>
                </a:rPr>
                <a:t>저장</a:t>
              </a:r>
              <a:endParaRPr lang="ko-KR" altLang="en-US" sz="900" b="1" spc="-5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5" name="Rectangle 109">
              <a:extLst>
                <a:ext uri="{FF2B5EF4-FFF2-40B4-BE49-F238E27FC236}">
                  <a16:creationId xmlns="" xmlns:a16="http://schemas.microsoft.com/office/drawing/2014/main" id="{4B890B02-27BE-2C39-FBD4-941E8813C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394" y="4516610"/>
              <a:ext cx="580325" cy="215900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800" kern="0" spc="-7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초기화</a:t>
              </a:r>
            </a:p>
          </p:txBody>
        </p:sp>
      </p:grpSp>
      <p:sp>
        <p:nvSpPr>
          <p:cNvPr id="76" name="타원 75">
            <a:extLst>
              <a:ext uri="{FF2B5EF4-FFF2-40B4-BE49-F238E27FC236}">
                <a16:creationId xmlns="" xmlns:a16="http://schemas.microsoft.com/office/drawing/2014/main" id="{0E2DEF38-718E-B9E7-7E08-7B5261294441}"/>
              </a:ext>
            </a:extLst>
          </p:cNvPr>
          <p:cNvSpPr/>
          <p:nvPr/>
        </p:nvSpPr>
        <p:spPr>
          <a:xfrm>
            <a:off x="3895242" y="4213539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3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7" name="타원 76">
            <a:extLst>
              <a:ext uri="{FF2B5EF4-FFF2-40B4-BE49-F238E27FC236}">
                <a16:creationId xmlns="" xmlns:a16="http://schemas.microsoft.com/office/drawing/2014/main" id="{315BE3AD-665E-6D33-19FC-4FA6237DE8DD}"/>
              </a:ext>
            </a:extLst>
          </p:cNvPr>
          <p:cNvSpPr/>
          <p:nvPr/>
        </p:nvSpPr>
        <p:spPr>
          <a:xfrm>
            <a:off x="4625939" y="4213539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4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9" name="Rectangle 109">
            <a:extLst>
              <a:ext uri="{FF2B5EF4-FFF2-40B4-BE49-F238E27FC236}">
                <a16:creationId xmlns="" xmlns:a16="http://schemas.microsoft.com/office/drawing/2014/main" id="{1DFD6863-5373-E1E4-84F7-096D912C1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866" y="3740548"/>
            <a:ext cx="391547" cy="1444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/>
          <a:p>
            <a:pPr algn="ctr"/>
            <a:r>
              <a:rPr lang="ko-KR" altLang="en-US" sz="800" b="1" spc="-50" dirty="0" smtClean="0">
                <a:solidFill>
                  <a:schemeClr val="tx1"/>
                </a:solidFill>
                <a:latin typeface="+mn-ea"/>
              </a:rPr>
              <a:t>삭제</a:t>
            </a:r>
            <a:endParaRPr lang="ko-KR" altLang="en-US" sz="800" b="1" spc="-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="" xmlns:a16="http://schemas.microsoft.com/office/drawing/2014/main" id="{3E2E89A2-5984-A7AD-DE67-C6C8603DE0CA}"/>
              </a:ext>
            </a:extLst>
          </p:cNvPr>
          <p:cNvSpPr/>
          <p:nvPr/>
        </p:nvSpPr>
        <p:spPr>
          <a:xfrm>
            <a:off x="7617461" y="3720768"/>
            <a:ext cx="252008" cy="180000"/>
          </a:xfrm>
          <a:prstGeom prst="rect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 smtClean="0">
                <a:solidFill>
                  <a:schemeClr val="bg1"/>
                </a:solidFill>
                <a:latin typeface="+mn-ea"/>
              </a:rPr>
              <a:t>2-2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2164434" y="5201554"/>
            <a:ext cx="111665" cy="1080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2164434" y="5398325"/>
            <a:ext cx="111665" cy="1080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/>
          <p:cNvSpPr/>
          <p:nvPr/>
        </p:nvSpPr>
        <p:spPr>
          <a:xfrm>
            <a:off x="2164434" y="5011890"/>
            <a:ext cx="111665" cy="1080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019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3DFB02E-9775-F6D7-7D0A-521DD0F77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>
            <a:extLst>
              <a:ext uri="{FF2B5EF4-FFF2-40B4-BE49-F238E27FC236}">
                <a16:creationId xmlns="" xmlns:a16="http://schemas.microsoft.com/office/drawing/2014/main" id="{2A2D47AF-F45C-B6BD-893F-D4528D033E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288776"/>
              </p:ext>
            </p:extLst>
          </p:nvPr>
        </p:nvGraphicFramePr>
        <p:xfrm>
          <a:off x="1416050" y="1153447"/>
          <a:ext cx="6480150" cy="3636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150">
                  <a:extLst>
                    <a:ext uri="{9D8B030D-6E8A-4147-A177-3AD203B41FA5}">
                      <a16:colId xmlns="" xmlns:a16="http://schemas.microsoft.com/office/drawing/2014/main" val="2636072920"/>
                    </a:ext>
                  </a:extLst>
                </a:gridCol>
              </a:tblGrid>
              <a:tr h="300728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100" b="1" spc="-5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알림메시지</a:t>
                      </a:r>
                      <a:r>
                        <a:rPr lang="ko-KR" altLang="en-US" sz="1100" b="1" spc="-5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대상 변경</a:t>
                      </a:r>
                      <a:endParaRPr lang="ko-KR" altLang="en-US" sz="1100" b="1" spc="-5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45887627"/>
                  </a:ext>
                </a:extLst>
              </a:tr>
              <a:tr h="3335787">
                <a:tc>
                  <a:txBody>
                    <a:bodyPr/>
                    <a:lstStyle/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  <a:p>
                      <a:pPr latinLnBrk="1"/>
                      <a:endParaRPr lang="en-US" altLang="ko-KR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23684597"/>
                  </a:ext>
                </a:extLst>
              </a:tr>
            </a:tbl>
          </a:graphicData>
        </a:graphic>
      </p:graphicFrame>
      <p:grpSp>
        <p:nvGrpSpPr>
          <p:cNvPr id="8" name="그룹 7">
            <a:extLst>
              <a:ext uri="{FF2B5EF4-FFF2-40B4-BE49-F238E27FC236}">
                <a16:creationId xmlns="" xmlns:a16="http://schemas.microsoft.com/office/drawing/2014/main" id="{9C671730-B493-7981-F4E3-AB951868C670}"/>
              </a:ext>
            </a:extLst>
          </p:cNvPr>
          <p:cNvGrpSpPr/>
          <p:nvPr/>
        </p:nvGrpSpPr>
        <p:grpSpPr>
          <a:xfrm>
            <a:off x="4045614" y="4322143"/>
            <a:ext cx="1221022" cy="220848"/>
            <a:chOff x="1075697" y="4511662"/>
            <a:chExt cx="1221022" cy="220848"/>
          </a:xfrm>
        </p:grpSpPr>
        <p:sp>
          <p:nvSpPr>
            <p:cNvPr id="9" name="Rectangle 109">
              <a:extLst>
                <a:ext uri="{FF2B5EF4-FFF2-40B4-BE49-F238E27FC236}">
                  <a16:creationId xmlns="" xmlns:a16="http://schemas.microsoft.com/office/drawing/2014/main" id="{1DFD6863-5373-E1E4-84F7-096D912C1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697" y="4511662"/>
              <a:ext cx="580325" cy="2159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headEnd/>
              <a:tailEnd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36000" tIns="36000" rIns="36000" bIns="36000" anchor="ctr"/>
            <a:lstStyle/>
            <a:p>
              <a:pPr algn="ctr"/>
              <a:r>
                <a:rPr lang="ko-KR" altLang="en-US" sz="900" b="1" spc="-50" smtClean="0">
                  <a:solidFill>
                    <a:schemeClr val="bg1"/>
                  </a:solidFill>
                  <a:latin typeface="+mn-ea"/>
                </a:rPr>
                <a:t>저장</a:t>
              </a:r>
              <a:endParaRPr lang="ko-KR" altLang="en-US" sz="900" b="1" spc="-5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Rectangle 109">
              <a:extLst>
                <a:ext uri="{FF2B5EF4-FFF2-40B4-BE49-F238E27FC236}">
                  <a16:creationId xmlns="" xmlns:a16="http://schemas.microsoft.com/office/drawing/2014/main" id="{4B890B02-27BE-2C39-FBD4-941E8813C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394" y="4516610"/>
              <a:ext cx="580325" cy="215900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800" kern="0" spc="-7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초기화</a:t>
              </a:r>
            </a:p>
          </p:txBody>
        </p:sp>
      </p:grpSp>
      <p:graphicFrame>
        <p:nvGraphicFramePr>
          <p:cNvPr id="11" name="표 10">
            <a:extLst>
              <a:ext uri="{FF2B5EF4-FFF2-40B4-BE49-F238E27FC236}">
                <a16:creationId xmlns="" xmlns:a16="http://schemas.microsoft.com/office/drawing/2014/main" id="{1E01D4CD-B86B-7A76-2465-E15B9E4ADA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635878"/>
              </p:ext>
            </p:extLst>
          </p:nvPr>
        </p:nvGraphicFramePr>
        <p:xfrm>
          <a:off x="1558346" y="1571073"/>
          <a:ext cx="6152508" cy="6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9600">
                  <a:extLst>
                    <a:ext uri="{9D8B030D-6E8A-4147-A177-3AD203B41FA5}">
                      <a16:colId xmlns="" xmlns:a16="http://schemas.microsoft.com/office/drawing/2014/main" val="4207431980"/>
                    </a:ext>
                  </a:extLst>
                </a:gridCol>
                <a:gridCol w="4962908">
                  <a:extLst>
                    <a:ext uri="{9D8B030D-6E8A-4147-A177-3AD203B41FA5}">
                      <a16:colId xmlns="" xmlns:a16="http://schemas.microsoft.com/office/drawing/2014/main" val="3969474030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금융기관</a:t>
                      </a:r>
                      <a:endParaRPr lang="ko-KR" alt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rgbClr val="FF0000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7211772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전문코드</a:t>
                      </a:r>
                      <a:endParaRPr lang="ko-KR" alt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rgbClr val="FF0000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36898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사용여부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chemeClr val="accent1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4" name="표 43">
            <a:extLst>
              <a:ext uri="{FF2B5EF4-FFF2-40B4-BE49-F238E27FC236}">
                <a16:creationId xmlns="" xmlns:a16="http://schemas.microsoft.com/office/drawing/2014/main" id="{40D2D710-FAB8-0340-6FDF-91F084BA1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886158"/>
              </p:ext>
            </p:extLst>
          </p:nvPr>
        </p:nvGraphicFramePr>
        <p:xfrm>
          <a:off x="8187426" y="1151527"/>
          <a:ext cx="2872913" cy="160900"/>
        </p:xfrm>
        <a:graphic>
          <a:graphicData uri="http://schemas.openxmlformats.org/drawingml/2006/table">
            <a:tbl>
              <a:tblPr/>
              <a:tblGrid>
                <a:gridCol w="316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564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1294">
                <a:tc>
                  <a:txBody>
                    <a:bodyPr/>
                    <a:lstStyle/>
                    <a:p>
                      <a:pPr algn="l" fontAlgn="ctr">
                        <a:lnSpc>
                          <a:spcPts val="700"/>
                        </a:lnSpc>
                      </a:pPr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기본 정보 등록 영역 </a:t>
                      </a:r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ko-KR" altLang="en-US" sz="800" dirty="0" smtClean="0">
                          <a:solidFill>
                            <a:schemeClr val="tx1"/>
                          </a:solidFill>
                        </a:rPr>
                        <a:t>금융기관과 전문코드 변경 불가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1" name="그룹 30">
            <a:extLst>
              <a:ext uri="{FF2B5EF4-FFF2-40B4-BE49-F238E27FC236}">
                <a16:creationId xmlns="" xmlns:a16="http://schemas.microsoft.com/office/drawing/2014/main" id="{67562473-25C0-C9FB-2A0D-4014E999A93D}"/>
              </a:ext>
            </a:extLst>
          </p:cNvPr>
          <p:cNvGrpSpPr/>
          <p:nvPr/>
        </p:nvGrpSpPr>
        <p:grpSpPr>
          <a:xfrm>
            <a:off x="1514103" y="5992918"/>
            <a:ext cx="1221022" cy="220848"/>
            <a:chOff x="1075697" y="4511662"/>
            <a:chExt cx="1221022" cy="220848"/>
          </a:xfrm>
        </p:grpSpPr>
        <p:sp>
          <p:nvSpPr>
            <p:cNvPr id="32" name="Rectangle 109">
              <a:extLst>
                <a:ext uri="{FF2B5EF4-FFF2-40B4-BE49-F238E27FC236}">
                  <a16:creationId xmlns="" xmlns:a16="http://schemas.microsoft.com/office/drawing/2014/main" id="{85508A5E-08BC-4EA3-35BA-6F412B0AE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697" y="4511662"/>
              <a:ext cx="580325" cy="2159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  <a:headEnd/>
              <a:tailEnd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lIns="36000" tIns="36000" rIns="36000" bIns="36000" anchor="ctr"/>
            <a:lstStyle/>
            <a:p>
              <a:pPr algn="ctr"/>
              <a:r>
                <a:rPr lang="ko-KR" altLang="en-US" sz="900" b="1" spc="-50" dirty="0">
                  <a:solidFill>
                    <a:schemeClr val="bg1"/>
                  </a:solidFill>
                  <a:latin typeface="+mn-ea"/>
                </a:rPr>
                <a:t>저장</a:t>
              </a:r>
            </a:p>
          </p:txBody>
        </p:sp>
        <p:sp>
          <p:nvSpPr>
            <p:cNvPr id="33" name="Rectangle 109">
              <a:extLst>
                <a:ext uri="{FF2B5EF4-FFF2-40B4-BE49-F238E27FC236}">
                  <a16:creationId xmlns="" xmlns:a16="http://schemas.microsoft.com/office/drawing/2014/main" id="{42BD137C-AD9F-FB53-E5AB-AB6035ED6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394" y="4516610"/>
              <a:ext cx="580325" cy="215900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0" tIns="0" rIns="0" bIns="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800" kern="0" spc="-7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rPr>
                <a:t>초기화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CCCA28FA-CDB5-CC8A-1FB9-5481D46782B3}"/>
              </a:ext>
            </a:extLst>
          </p:cNvPr>
          <p:cNvSpPr txBox="1"/>
          <p:nvPr/>
        </p:nvSpPr>
        <p:spPr>
          <a:xfrm>
            <a:off x="1343026" y="5789110"/>
            <a:ext cx="392361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900" b="1" dirty="0">
                <a:latin typeface="돋움" pitchFamily="50" charset="-127"/>
                <a:ea typeface="돋움" pitchFamily="50" charset="-127"/>
                <a:cs typeface="Verdana" pitchFamily="34" charset="0"/>
              </a:rPr>
              <a:t>&lt; Case : </a:t>
            </a:r>
            <a:r>
              <a:rPr lang="ko-KR" altLang="en-US" sz="900" b="1" dirty="0">
                <a:latin typeface="돋움" pitchFamily="50" charset="-127"/>
                <a:ea typeface="돋움" pitchFamily="50" charset="-127"/>
                <a:cs typeface="Verdana" pitchFamily="34" charset="0"/>
              </a:rPr>
              <a:t>필수 정보 미 입력</a:t>
            </a:r>
            <a:r>
              <a:rPr lang="en-US" altLang="ko-KR" sz="900" b="1" dirty="0">
                <a:latin typeface="돋움" pitchFamily="50" charset="-127"/>
                <a:ea typeface="돋움" pitchFamily="50" charset="-127"/>
                <a:cs typeface="Verdana" pitchFamily="34" charset="0"/>
              </a:rPr>
              <a:t>&gt;</a:t>
            </a:r>
            <a:endParaRPr lang="ko-KR" altLang="en-US" sz="900" b="1" dirty="0">
              <a:latin typeface="돋움" pitchFamily="50" charset="-127"/>
              <a:ea typeface="돋움" pitchFamily="50" charset="-127"/>
              <a:cs typeface="Verdana" pitchFamily="34" charset="0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53475092-C270-44D3-EF7B-4241942D2D65}"/>
              </a:ext>
            </a:extLst>
          </p:cNvPr>
          <p:cNvSpPr/>
          <p:nvPr/>
        </p:nvSpPr>
        <p:spPr>
          <a:xfrm>
            <a:off x="1426550" y="1458475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1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곱셈 기호 22">
            <a:extLst>
              <a:ext uri="{FF2B5EF4-FFF2-40B4-BE49-F238E27FC236}">
                <a16:creationId xmlns="" xmlns:a16="http://schemas.microsoft.com/office/drawing/2014/main" id="{AA8EC83B-4ED7-8A20-22E2-17DFAF9CCE31}"/>
              </a:ext>
            </a:extLst>
          </p:cNvPr>
          <p:cNvSpPr/>
          <p:nvPr/>
        </p:nvSpPr>
        <p:spPr>
          <a:xfrm>
            <a:off x="7725708" y="1258263"/>
            <a:ext cx="108000" cy="108000"/>
          </a:xfrm>
          <a:prstGeom prst="mathMultiply">
            <a:avLst>
              <a:gd name="adj1" fmla="val 8086"/>
            </a:avLst>
          </a:prstGeom>
          <a:solidFill>
            <a:schemeClr val="tx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85" name="그룹 84">
            <a:extLst>
              <a:ext uri="{FF2B5EF4-FFF2-40B4-BE49-F238E27FC236}">
                <a16:creationId xmlns="" xmlns:a16="http://schemas.microsoft.com/office/drawing/2014/main" id="{45A83773-B192-3ACE-DC81-A5A32948A773}"/>
              </a:ext>
            </a:extLst>
          </p:cNvPr>
          <p:cNvGrpSpPr/>
          <p:nvPr/>
        </p:nvGrpSpPr>
        <p:grpSpPr>
          <a:xfrm>
            <a:off x="2835174" y="1608154"/>
            <a:ext cx="1538098" cy="144462"/>
            <a:chOff x="-163297" y="1319499"/>
            <a:chExt cx="3862797" cy="144462"/>
          </a:xfrm>
          <a:solidFill>
            <a:schemeClr val="bg1">
              <a:lumMod val="85000"/>
            </a:schemeClr>
          </a:solidFill>
        </p:grpSpPr>
        <p:sp>
          <p:nvSpPr>
            <p:cNvPr id="87" name="직사각형 86">
              <a:extLst>
                <a:ext uri="{FF2B5EF4-FFF2-40B4-BE49-F238E27FC236}">
                  <a16:creationId xmlns="" xmlns:a16="http://schemas.microsoft.com/office/drawing/2014/main" id="{738FD04B-CB5B-1BD5-2295-013C5D3A4382}"/>
                </a:ext>
              </a:extLst>
            </p:cNvPr>
            <p:cNvSpPr/>
            <p:nvPr/>
          </p:nvSpPr>
          <p:spPr bwMode="auto">
            <a:xfrm>
              <a:off x="-163297" y="1319499"/>
              <a:ext cx="3862797" cy="144462"/>
            </a:xfrm>
            <a:prstGeom prst="rect">
              <a:avLst/>
            </a:prstGeom>
            <a:grpFill/>
            <a:ln w="317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lIns="36000" tIns="0" rIns="36000" bIns="0" anchor="ctr"/>
            <a:lstStyle/>
            <a:p>
              <a:pPr algn="l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800" kern="0" spc="-50" dirty="0" smtClean="0">
                  <a:solidFill>
                    <a:srgbClr val="000000"/>
                  </a:solidFill>
                  <a:latin typeface="+mn-ea"/>
                  <a:ea typeface="+mn-ea"/>
                </a:rPr>
                <a:t>KB</a:t>
              </a:r>
              <a:r>
                <a:rPr kumimoji="0" lang="ko-KR" altLang="en-US" sz="800" kern="0" spc="-50" dirty="0" smtClean="0">
                  <a:solidFill>
                    <a:srgbClr val="000000"/>
                  </a:solidFill>
                  <a:latin typeface="+mn-ea"/>
                  <a:ea typeface="+mn-ea"/>
                </a:rPr>
                <a:t>증권</a:t>
              </a:r>
              <a:endParaRPr kumimoji="0" lang="en-US" altLang="ko-KR" sz="800" kern="0" spc="-5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="" xmlns:a16="http://schemas.microsoft.com/office/drawing/2014/main" id="{A5D14973-C992-5D7C-BF27-ED7B5579023A}"/>
                </a:ext>
              </a:extLst>
            </p:cNvPr>
            <p:cNvSpPr txBox="1"/>
            <p:nvPr/>
          </p:nvSpPr>
          <p:spPr>
            <a:xfrm>
              <a:off x="3406466" y="1352628"/>
              <a:ext cx="220520" cy="9233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z="600" dirty="0">
                  <a:latin typeface="+mn-ea"/>
                  <a:ea typeface="+mn-ea"/>
                  <a:cs typeface="Arial" pitchFamily="34" charset="0"/>
                </a:rPr>
                <a:t>▼</a:t>
              </a:r>
            </a:p>
          </p:txBody>
        </p:sp>
      </p:grpSp>
      <p:sp>
        <p:nvSpPr>
          <p:cNvPr id="97" name="직사각형 96">
            <a:extLst>
              <a:ext uri="{FF2B5EF4-FFF2-40B4-BE49-F238E27FC236}">
                <a16:creationId xmlns="" xmlns:a16="http://schemas.microsoft.com/office/drawing/2014/main" id="{0259AC51-58ED-188C-31CD-94ED6BAC6A08}"/>
              </a:ext>
            </a:extLst>
          </p:cNvPr>
          <p:cNvSpPr/>
          <p:nvPr/>
        </p:nvSpPr>
        <p:spPr bwMode="auto">
          <a:xfrm>
            <a:off x="2835174" y="1824889"/>
            <a:ext cx="1538098" cy="14446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800" kern="0" spc="-50" dirty="0" smtClean="0">
                <a:solidFill>
                  <a:srgbClr val="000000"/>
                </a:solidFill>
                <a:latin typeface="+mn-ea"/>
                <a:ea typeface="+mn-ea"/>
              </a:rPr>
              <a:t>1011 </a:t>
            </a:r>
            <a:r>
              <a:rPr kumimoji="0" lang="en-US" altLang="ko-KR" sz="800" kern="0" spc="-50" smtClean="0">
                <a:solidFill>
                  <a:srgbClr val="000000"/>
                </a:solidFill>
                <a:latin typeface="+mn-ea"/>
                <a:ea typeface="+mn-ea"/>
              </a:rPr>
              <a:t>: </a:t>
            </a:r>
            <a:r>
              <a:rPr kumimoji="0" lang="ko-KR" altLang="en-US" sz="800" kern="0" spc="-50" dirty="0" smtClean="0">
                <a:solidFill>
                  <a:srgbClr val="000000"/>
                </a:solidFill>
                <a:latin typeface="+mn-ea"/>
                <a:ea typeface="+mn-ea"/>
              </a:rPr>
              <a:t>구매기업 약정</a:t>
            </a: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D6965427-4F9E-1020-EF14-A292FE602100}"/>
              </a:ext>
            </a:extLst>
          </p:cNvPr>
          <p:cNvSpPr txBox="1"/>
          <p:nvPr/>
        </p:nvSpPr>
        <p:spPr>
          <a:xfrm>
            <a:off x="4256591" y="1858018"/>
            <a:ext cx="87807" cy="923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ko-KR" altLang="en-US" sz="600" dirty="0">
                <a:latin typeface="+mn-ea"/>
                <a:ea typeface="+mn-ea"/>
                <a:cs typeface="Arial" pitchFamily="34" charset="0"/>
              </a:rPr>
              <a:t>▼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22BDEAA6-3343-48BA-83C3-C4D52745A533}"/>
              </a:ext>
            </a:extLst>
          </p:cNvPr>
          <p:cNvSpPr txBox="1"/>
          <p:nvPr/>
        </p:nvSpPr>
        <p:spPr>
          <a:xfrm>
            <a:off x="2930364" y="2012362"/>
            <a:ext cx="3718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800" spc="-70" dirty="0" smtClean="0">
                <a:latin typeface="+mn-ea"/>
                <a:ea typeface="+mn-ea"/>
              </a:rPr>
              <a:t>사용</a:t>
            </a:r>
            <a:endParaRPr lang="ko-KR" altLang="en-US" sz="800" spc="-70" dirty="0">
              <a:latin typeface="+mn-ea"/>
              <a:ea typeface="+mn-ea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5E0C88E8-BC77-38B3-3C39-CE9A8D5BA8B4}"/>
              </a:ext>
            </a:extLst>
          </p:cNvPr>
          <p:cNvSpPr txBox="1"/>
          <p:nvPr/>
        </p:nvSpPr>
        <p:spPr>
          <a:xfrm>
            <a:off x="3533793" y="2008692"/>
            <a:ext cx="4655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800" spc="-70" dirty="0">
                <a:latin typeface="+mn-ea"/>
                <a:ea typeface="+mn-ea"/>
              </a:rPr>
              <a:t>미사용</a:t>
            </a:r>
          </a:p>
        </p:txBody>
      </p:sp>
      <p:sp>
        <p:nvSpPr>
          <p:cNvPr id="22" name="타원 21"/>
          <p:cNvSpPr/>
          <p:nvPr/>
        </p:nvSpPr>
        <p:spPr>
          <a:xfrm>
            <a:off x="2845850" y="2061038"/>
            <a:ext cx="115566" cy="111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2868675" y="2081575"/>
            <a:ext cx="70225" cy="67754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3463430" y="2061038"/>
            <a:ext cx="115566" cy="111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477756" y="2435091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000" dirty="0" smtClean="0"/>
              <a:t>알림 대상</a:t>
            </a:r>
            <a:endParaRPr lang="ko-KR" altLang="en-US" sz="1000" dirty="0"/>
          </a:p>
        </p:txBody>
      </p:sp>
      <p:graphicFrame>
        <p:nvGraphicFramePr>
          <p:cNvPr id="27" name="표 26"/>
          <p:cNvGraphicFramePr>
            <a:graphicFrameLocks noGrp="1"/>
          </p:cNvGraphicFramePr>
          <p:nvPr/>
        </p:nvGraphicFramePr>
        <p:xfrm>
          <a:off x="1556572" y="2731682"/>
          <a:ext cx="6152508" cy="21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9600"/>
                <a:gridCol w="4962908"/>
              </a:tblGrid>
              <a:tr h="216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신규대상 </a:t>
                      </a:r>
                      <a:r>
                        <a:rPr lang="en-US" altLang="ko-K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*</a:t>
                      </a:r>
                      <a:endParaRPr lang="ko-KR" alt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i="1" dirty="0">
                        <a:solidFill>
                          <a:srgbClr val="FF0000"/>
                        </a:solidFill>
                        <a:latin typeface="돋움" pitchFamily="50" charset="-127"/>
                        <a:ea typeface="돋움" pitchFamily="50" charset="-127"/>
                        <a:cs typeface="Verdana" pitchFamily="34" charset="0"/>
                      </a:endParaRPr>
                    </a:p>
                  </a:txBody>
                  <a:tcPr marL="36000" marR="3600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" name="Rectangle 109">
            <a:extLst>
              <a:ext uri="{FF2B5EF4-FFF2-40B4-BE49-F238E27FC236}">
                <a16:creationId xmlns="" xmlns:a16="http://schemas.microsoft.com/office/drawing/2014/main" id="{1DFD6863-5373-E1E4-84F7-096D912C1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4709" y="2763365"/>
            <a:ext cx="391547" cy="1444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/>
          <a:p>
            <a:pPr algn="ctr"/>
            <a:r>
              <a:rPr lang="ko-KR" altLang="en-US" sz="800" b="1" spc="-50" dirty="0" smtClean="0">
                <a:solidFill>
                  <a:schemeClr val="tx1"/>
                </a:solidFill>
                <a:latin typeface="+mn-ea"/>
              </a:rPr>
              <a:t>추가</a:t>
            </a:r>
            <a:endParaRPr lang="ko-KR" altLang="en-US" sz="800" b="1" spc="-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="" xmlns:a16="http://schemas.microsoft.com/office/drawing/2014/main" id="{0259AC51-58ED-188C-31CD-94ED6BAC6A08}"/>
              </a:ext>
            </a:extLst>
          </p:cNvPr>
          <p:cNvSpPr/>
          <p:nvPr/>
        </p:nvSpPr>
        <p:spPr bwMode="auto">
          <a:xfrm>
            <a:off x="2835174" y="2763365"/>
            <a:ext cx="1538098" cy="144462"/>
          </a:xfrm>
          <a:prstGeom prst="rect">
            <a:avLst/>
          </a:prstGeom>
          <a:noFill/>
          <a:ln w="317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/>
        </p:spPr>
        <p:txBody>
          <a:bodyPr lIns="36000" tIns="0" rIns="36000" bIns="0" anchor="ctr"/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800" kern="0" spc="-50">
                <a:solidFill>
                  <a:srgbClr val="000000"/>
                </a:solidFill>
                <a:latin typeface="+mn-ea"/>
                <a:ea typeface="+mn-ea"/>
              </a:rPr>
              <a:t>선택</a:t>
            </a:r>
            <a:endParaRPr kumimoji="0" lang="en-US" altLang="ko-KR" sz="800" kern="0" spc="-5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D6965427-4F9E-1020-EF14-A292FE602100}"/>
              </a:ext>
            </a:extLst>
          </p:cNvPr>
          <p:cNvSpPr txBox="1"/>
          <p:nvPr/>
        </p:nvSpPr>
        <p:spPr>
          <a:xfrm>
            <a:off x="4256591" y="2786881"/>
            <a:ext cx="87807" cy="923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ko-KR" altLang="en-US" sz="600" dirty="0">
                <a:latin typeface="+mn-ea"/>
                <a:ea typeface="+mn-ea"/>
                <a:cs typeface="Arial" pitchFamily="34" charset="0"/>
              </a:rPr>
              <a:t>▼</a:t>
            </a:r>
          </a:p>
        </p:txBody>
      </p:sp>
      <p:graphicFrame>
        <p:nvGraphicFramePr>
          <p:cNvPr id="42" name="표 41">
            <a:extLst>
              <a:ext uri="{FF2B5EF4-FFF2-40B4-BE49-F238E27FC236}">
                <a16:creationId xmlns="" xmlns:a16="http://schemas.microsoft.com/office/drawing/2014/main" id="{B97F16FB-8F0A-45C5-8DCE-DEE478518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43171"/>
              </p:ext>
            </p:extLst>
          </p:nvPr>
        </p:nvGraphicFramePr>
        <p:xfrm>
          <a:off x="1555448" y="3081607"/>
          <a:ext cx="6135966" cy="574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711">
                  <a:extLst>
                    <a:ext uri="{9D8B030D-6E8A-4147-A177-3AD203B41FA5}">
                      <a16:colId xmlns="" xmlns:a16="http://schemas.microsoft.com/office/drawing/2014/main" val="2476467903"/>
                    </a:ext>
                  </a:extLst>
                </a:gridCol>
                <a:gridCol w="447711"/>
                <a:gridCol w="728499">
                  <a:extLst>
                    <a:ext uri="{9D8B030D-6E8A-4147-A177-3AD203B41FA5}">
                      <a16:colId xmlns="" xmlns:a16="http://schemas.microsoft.com/office/drawing/2014/main" val="3899976897"/>
                    </a:ext>
                  </a:extLst>
                </a:gridCol>
                <a:gridCol w="1262714"/>
                <a:gridCol w="959806"/>
                <a:gridCol w="1002776">
                  <a:extLst>
                    <a:ext uri="{9D8B030D-6E8A-4147-A177-3AD203B41FA5}">
                      <a16:colId xmlns="" xmlns:a16="http://schemas.microsoft.com/office/drawing/2014/main" val="3381634010"/>
                    </a:ext>
                  </a:extLst>
                </a:gridCol>
                <a:gridCol w="1286749">
                  <a:extLst>
                    <a:ext uri="{9D8B030D-6E8A-4147-A177-3AD203B41FA5}">
                      <a16:colId xmlns="" xmlns:a16="http://schemas.microsoft.com/office/drawing/2014/main" val="1621397063"/>
                    </a:ext>
                  </a:extLst>
                </a:gridCol>
              </a:tblGrid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ko-KR" altLang="en-US" sz="7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담당자명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담당부서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아이디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휴대폰번호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50" b="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이메일</a:t>
                      </a:r>
                      <a:endParaRPr lang="ko-KR" altLang="en-US" sz="65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185383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홍명관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IT</a:t>
                      </a: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개발본부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vcxz4321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010-3391-3012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hmga1115@esikorea.com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5631564"/>
                  </a:ext>
                </a:extLst>
              </a:tr>
              <a:tr h="19149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r>
                        <a:rPr lang="en-US" altLang="ko-KR" sz="70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Bef>
                          <a:spcPct val="20000"/>
                        </a:spcBef>
                      </a:pPr>
                      <a:endParaRPr lang="ko-KR" altLang="en-US" sz="7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신대경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미래전략실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Deekay0504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010-2878-4291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dkshin@esikorea.com</a:t>
                      </a:r>
                      <a:endParaRPr kumimoji="0" lang="ko-KR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8305863"/>
                  </a:ext>
                </a:extLst>
              </a:tr>
            </a:tbl>
          </a:graphicData>
        </a:graphic>
      </p:graphicFrame>
      <p:sp>
        <p:nvSpPr>
          <p:cNvPr id="43" name="Rectangle 109">
            <a:extLst>
              <a:ext uri="{FF2B5EF4-FFF2-40B4-BE49-F238E27FC236}">
                <a16:creationId xmlns="" xmlns:a16="http://schemas.microsoft.com/office/drawing/2014/main" id="{1DFD6863-5373-E1E4-84F7-096D912C1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866" y="3740548"/>
            <a:ext cx="391547" cy="1444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36000" tIns="36000" rIns="36000" bIns="36000" anchor="ctr"/>
          <a:lstStyle/>
          <a:p>
            <a:pPr algn="ctr"/>
            <a:r>
              <a:rPr lang="ko-KR" altLang="en-US" sz="800" b="1" spc="-50" dirty="0" smtClean="0">
                <a:solidFill>
                  <a:schemeClr val="tx1"/>
                </a:solidFill>
                <a:latin typeface="+mn-ea"/>
              </a:rPr>
              <a:t>삭제</a:t>
            </a:r>
            <a:endParaRPr lang="ko-KR" altLang="en-US" sz="800" b="1" spc="-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64434" y="3118488"/>
            <a:ext cx="111665" cy="1080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2164434" y="3314837"/>
            <a:ext cx="111665" cy="1080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2164434" y="3511608"/>
            <a:ext cx="111665" cy="1080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224794"/>
      </p:ext>
    </p:extLst>
  </p:cSld>
  <p:clrMapOvr>
    <a:masterClrMapping/>
  </p:clrMapOvr>
</p:sld>
</file>

<file path=ppt/theme/theme1.xml><?xml version="1.0" encoding="utf-8"?>
<a:theme xmlns:a="http://schemas.openxmlformats.org/drawingml/2006/main" name="PC버전 SB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rotWithShape="1">
          <a:gsLst>
            <a:gs pos="0">
              <a:srgbClr val="8EAECC"/>
            </a:gs>
            <a:gs pos="100000">
              <a:srgbClr val="7199BD"/>
            </a:gs>
          </a:gsLst>
          <a:lin ang="5400000" scaled="1"/>
        </a:gradFill>
        <a:ln>
          <a:noFill/>
        </a:ln>
        <a:effectLst/>
      </a:spPr>
      <a:bodyPr vert="horz" wrap="none" lIns="72000" tIns="3600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400" b="0" i="0" u="none" strike="noStrike" cap="none" normalizeH="0" baseline="0" smtClean="0">
            <a:solidFill>
              <a:schemeClr val="tx1"/>
            </a:solidFill>
            <a:effectLst/>
            <a:latin typeface="맑은 고딕"/>
            <a:ea typeface="맑은 고딕"/>
          </a:defRPr>
        </a:defPPr>
      </a:lstStyle>
    </a:spDef>
    <a:lnDef>
      <a:spPr>
        <a:gradFill rotWithShape="1">
          <a:gsLst>
            <a:gs pos="0">
              <a:srgbClr val="8EAECC"/>
            </a:gs>
            <a:gs pos="100000">
              <a:srgbClr val="7199BD"/>
            </a:gs>
          </a:gsLst>
          <a:lin ang="5400000" scaled="1"/>
        </a:gradFill>
        <a:ln>
          <a:noFill/>
        </a:ln>
        <a:effectLst/>
      </a:spPr>
      <a:bodyPr vert="horz" wrap="none" lIns="72000" tIns="3600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400" b="0" i="0" u="none" strike="noStrike" cap="none" normalizeH="0" baseline="0" smtClean="0">
            <a:solidFill>
              <a:schemeClr val="tx1"/>
            </a:solidFill>
            <a:effectLst/>
            <a:latin typeface="맑은 고딕"/>
            <a:ea typeface="맑은 고딕"/>
          </a:defRPr>
        </a:defPPr>
      </a:lst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accent1"/>
        </a:solidFill>
      </a:spPr>
      <a:bodyPr wrap="square" rtlCol="0">
        <a:spAutoFit/>
      </a:bodyPr>
      <a:lstStyle>
        <a:defPPr algn="l">
          <a:defRPr sz="8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17451</TotalTime>
  <Words>516</Words>
  <Application>Microsoft Office PowerPoint</Application>
  <PresentationFormat>와이드스크린</PresentationFormat>
  <Paragraphs>243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돋움</vt:lpstr>
      <vt:lpstr>맑은 고딕</vt:lpstr>
      <vt:lpstr>맑은 고딕</vt:lpstr>
      <vt:lpstr>Arial</vt:lpstr>
      <vt:lpstr>Verdana</vt:lpstr>
      <vt:lpstr>Wingdings</vt:lpstr>
      <vt:lpstr>PC버전 SB</vt:lpstr>
      <vt:lpstr>Office 테마</vt:lpstr>
      <vt:lpstr>PowerPoint 프레젠테이션</vt:lpstr>
      <vt:lpstr>PowerPoint 프레젠테이션</vt:lpstr>
      <vt:lpstr>PowerPoint 프레젠테이션</vt:lpstr>
    </vt:vector>
  </TitlesOfParts>
  <Manager/>
  <Company>TmaxSoft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TmaxSoft</dc:creator>
  <cp:lastModifiedBy>Microsoft 계정</cp:lastModifiedBy>
  <cp:revision>4586</cp:revision>
  <dcterms:created xsi:type="dcterms:W3CDTF">2007-07-23T01:55:59Z</dcterms:created>
  <dcterms:modified xsi:type="dcterms:W3CDTF">2025-12-03T04:31:42Z</dcterms:modified>
  <cp:version/>
</cp:coreProperties>
</file>